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4"/>
  </p:sldMasterIdLst>
  <p:notesMasterIdLst>
    <p:notesMasterId r:id="rId24"/>
  </p:notesMasterIdLst>
  <p:sldIdLst>
    <p:sldId id="348" r:id="rId5"/>
    <p:sldId id="356" r:id="rId6"/>
    <p:sldId id="363" r:id="rId7"/>
    <p:sldId id="301" r:id="rId8"/>
    <p:sldId id="355" r:id="rId9"/>
    <p:sldId id="308" r:id="rId10"/>
    <p:sldId id="273" r:id="rId11"/>
    <p:sldId id="303" r:id="rId12"/>
    <p:sldId id="304" r:id="rId13"/>
    <p:sldId id="293" r:id="rId14"/>
    <p:sldId id="421" r:id="rId15"/>
    <p:sldId id="422" r:id="rId16"/>
    <p:sldId id="425" r:id="rId17"/>
    <p:sldId id="426" r:id="rId18"/>
    <p:sldId id="423" r:id="rId19"/>
    <p:sldId id="306" r:id="rId20"/>
    <p:sldId id="279" r:id="rId21"/>
    <p:sldId id="262" r:id="rId22"/>
    <p:sldId id="364"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dith Head" initials="JH" lastIdx="9" clrIdx="0">
    <p:extLst>
      <p:ext uri="{19B8F6BF-5375-455C-9EA6-DF929625EA0E}">
        <p15:presenceInfo xmlns:p15="http://schemas.microsoft.com/office/powerpoint/2012/main" userId="8a78c7d98ac60dac" providerId="Windows Live"/>
      </p:ext>
    </p:extLst>
  </p:cmAuthor>
  <p:cmAuthor id="2" name="Shauna O'Brien" initials="SO" lastIdx="27" clrIdx="1">
    <p:extLst>
      <p:ext uri="{19B8F6BF-5375-455C-9EA6-DF929625EA0E}">
        <p15:presenceInfo xmlns:p15="http://schemas.microsoft.com/office/powerpoint/2012/main" userId="b3897799837f5edf" providerId="Windows Live"/>
      </p:ext>
    </p:extLst>
  </p:cmAuthor>
  <p:cmAuthor id="3" name="Hannah Cooper" initials="HC" lastIdx="1" clrIdx="2">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B050"/>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CA30678-49E4-F74A-9949-9F39EFEC21B7}" v="144" dt="2024-04-12T12:20:20.41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70" autoAdjust="0"/>
    <p:restoredTop sz="78707" autoAdjust="0"/>
  </p:normalViewPr>
  <p:slideViewPr>
    <p:cSldViewPr snapToGrid="0">
      <p:cViewPr varScale="1">
        <p:scale>
          <a:sx n="80" d="100"/>
          <a:sy n="80" d="100"/>
        </p:scale>
        <p:origin x="1448" y="184"/>
      </p:cViewPr>
      <p:guideLst/>
    </p:cSldViewPr>
  </p:slideViewPr>
  <p:notesTextViewPr>
    <p:cViewPr>
      <p:scale>
        <a:sx n="1" d="1"/>
        <a:sy n="1" d="1"/>
      </p:scale>
      <p:origin x="0" y="0"/>
    </p:cViewPr>
  </p:notesTextViewPr>
  <p:notesViewPr>
    <p:cSldViewPr snapToGrid="0">
      <p:cViewPr varScale="1">
        <p:scale>
          <a:sx n="81" d="100"/>
          <a:sy n="81" d="100"/>
        </p:scale>
        <p:origin x="277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oanna Scouler" userId="da2978bb-3a89-42a2-b6f4-686f2140a0cc" providerId="ADAL" clId="{D56D8872-2168-2B45-A8EC-C763E5C86C38}"/>
    <pc:docChg chg="custSel addSld delSld modSld sldOrd">
      <pc:chgData name="Joanna Scouler" userId="da2978bb-3a89-42a2-b6f4-686f2140a0cc" providerId="ADAL" clId="{D56D8872-2168-2B45-A8EC-C763E5C86C38}" dt="2022-04-07T14:48:42.445" v="99" actId="1038"/>
      <pc:docMkLst>
        <pc:docMk/>
      </pc:docMkLst>
      <pc:sldChg chg="modSp mod">
        <pc:chgData name="Joanna Scouler" userId="da2978bb-3a89-42a2-b6f4-686f2140a0cc" providerId="ADAL" clId="{D56D8872-2168-2B45-A8EC-C763E5C86C38}" dt="2022-04-07T14:48:42.445" v="99" actId="1038"/>
        <pc:sldMkLst>
          <pc:docMk/>
          <pc:sldMk cId="4075178077" sldId="262"/>
        </pc:sldMkLst>
        <pc:spChg chg="mod">
          <ac:chgData name="Joanna Scouler" userId="da2978bb-3a89-42a2-b6f4-686f2140a0cc" providerId="ADAL" clId="{D56D8872-2168-2B45-A8EC-C763E5C86C38}" dt="2022-04-07T14:48:07.623" v="71" actId="1076"/>
          <ac:spMkLst>
            <pc:docMk/>
            <pc:sldMk cId="4075178077" sldId="262"/>
            <ac:spMk id="2" creationId="{063DA025-EDA1-8643-9341-8D8B0D408EE6}"/>
          </ac:spMkLst>
        </pc:spChg>
        <pc:spChg chg="mod">
          <ac:chgData name="Joanna Scouler" userId="da2978bb-3a89-42a2-b6f4-686f2140a0cc" providerId="ADAL" clId="{D56D8872-2168-2B45-A8EC-C763E5C86C38}" dt="2022-04-07T14:48:36.394" v="91" actId="1036"/>
          <ac:spMkLst>
            <pc:docMk/>
            <pc:sldMk cId="4075178077" sldId="262"/>
            <ac:spMk id="5" creationId="{8BE7F6E4-3567-3641-ABCA-436D9F706EB8}"/>
          </ac:spMkLst>
        </pc:spChg>
        <pc:spChg chg="mod">
          <ac:chgData name="Joanna Scouler" userId="da2978bb-3a89-42a2-b6f4-686f2140a0cc" providerId="ADAL" clId="{D56D8872-2168-2B45-A8EC-C763E5C86C38}" dt="2022-04-07T14:48:20.921" v="74" actId="14100"/>
          <ac:spMkLst>
            <pc:docMk/>
            <pc:sldMk cId="4075178077" sldId="262"/>
            <ac:spMk id="6" creationId="{00000000-0000-0000-0000-000000000000}"/>
          </ac:spMkLst>
        </pc:spChg>
        <pc:spChg chg="mod">
          <ac:chgData name="Joanna Scouler" userId="da2978bb-3a89-42a2-b6f4-686f2140a0cc" providerId="ADAL" clId="{D56D8872-2168-2B45-A8EC-C763E5C86C38}" dt="2022-04-07T14:48:42.445" v="99" actId="1038"/>
          <ac:spMkLst>
            <pc:docMk/>
            <pc:sldMk cId="4075178077" sldId="262"/>
            <ac:spMk id="7" creationId="{86E6E197-EBAB-164B-8068-C17FED46B85C}"/>
          </ac:spMkLst>
        </pc:spChg>
        <pc:spChg chg="mod">
          <ac:chgData name="Joanna Scouler" userId="da2978bb-3a89-42a2-b6f4-686f2140a0cc" providerId="ADAL" clId="{D56D8872-2168-2B45-A8EC-C763E5C86C38}" dt="2022-04-07T14:48:33.328" v="85" actId="1038"/>
          <ac:spMkLst>
            <pc:docMk/>
            <pc:sldMk cId="4075178077" sldId="262"/>
            <ac:spMk id="25" creationId="{9A2978FE-89EB-484D-BD59-56AD713DC92A}"/>
          </ac:spMkLst>
        </pc:spChg>
      </pc:sldChg>
      <pc:sldChg chg="modNotesTx">
        <pc:chgData name="Joanna Scouler" userId="da2978bb-3a89-42a2-b6f4-686f2140a0cc" providerId="ADAL" clId="{D56D8872-2168-2B45-A8EC-C763E5C86C38}" dt="2022-04-07T14:47:38.099" v="64" actId="20577"/>
        <pc:sldMkLst>
          <pc:docMk/>
          <pc:sldMk cId="1069633196" sldId="293"/>
        </pc:sldMkLst>
      </pc:sldChg>
      <pc:sldChg chg="modSp mod">
        <pc:chgData name="Joanna Scouler" userId="da2978bb-3a89-42a2-b6f4-686f2140a0cc" providerId="ADAL" clId="{D56D8872-2168-2B45-A8EC-C763E5C86C38}" dt="2022-04-07T14:47:12.468" v="61" actId="20577"/>
        <pc:sldMkLst>
          <pc:docMk/>
          <pc:sldMk cId="1966693975" sldId="301"/>
        </pc:sldMkLst>
        <pc:spChg chg="mod">
          <ac:chgData name="Joanna Scouler" userId="da2978bb-3a89-42a2-b6f4-686f2140a0cc" providerId="ADAL" clId="{D56D8872-2168-2B45-A8EC-C763E5C86C38}" dt="2022-04-07T14:47:10.600" v="59" actId="20577"/>
          <ac:spMkLst>
            <pc:docMk/>
            <pc:sldMk cId="1966693975" sldId="301"/>
            <ac:spMk id="10" creationId="{9C9974A5-8275-CF4E-AF9F-06F6CE8CB111}"/>
          </ac:spMkLst>
        </pc:spChg>
        <pc:spChg chg="mod">
          <ac:chgData name="Joanna Scouler" userId="da2978bb-3a89-42a2-b6f4-686f2140a0cc" providerId="ADAL" clId="{D56D8872-2168-2B45-A8EC-C763E5C86C38}" dt="2022-04-07T14:47:12.468" v="61" actId="20577"/>
          <ac:spMkLst>
            <pc:docMk/>
            <pc:sldMk cId="1966693975" sldId="301"/>
            <ac:spMk id="12" creationId="{633A7E8A-4743-B64C-86DF-5A02881745D1}"/>
          </ac:spMkLst>
        </pc:spChg>
        <pc:spChg chg="mod">
          <ac:chgData name="Joanna Scouler" userId="da2978bb-3a89-42a2-b6f4-686f2140a0cc" providerId="ADAL" clId="{D56D8872-2168-2B45-A8EC-C763E5C86C38}" dt="2022-04-07T14:47:08.562" v="57" actId="20577"/>
          <ac:spMkLst>
            <pc:docMk/>
            <pc:sldMk cId="1966693975" sldId="301"/>
            <ac:spMk id="13" creationId="{3E876D59-91E6-364D-B1C6-8965DED5E5DB}"/>
          </ac:spMkLst>
        </pc:spChg>
        <pc:spChg chg="mod">
          <ac:chgData name="Joanna Scouler" userId="da2978bb-3a89-42a2-b6f4-686f2140a0cc" providerId="ADAL" clId="{D56D8872-2168-2B45-A8EC-C763E5C86C38}" dt="2022-04-07T14:47:06.522" v="55" actId="20577"/>
          <ac:spMkLst>
            <pc:docMk/>
            <pc:sldMk cId="1966693975" sldId="301"/>
            <ac:spMk id="14" creationId="{A2C825F2-5973-4048-9A5C-E0A4E794080E}"/>
          </ac:spMkLst>
        </pc:spChg>
        <pc:spChg chg="mod">
          <ac:chgData name="Joanna Scouler" userId="da2978bb-3a89-42a2-b6f4-686f2140a0cc" providerId="ADAL" clId="{D56D8872-2168-2B45-A8EC-C763E5C86C38}" dt="2022-04-07T14:47:04.649" v="53" actId="20577"/>
          <ac:spMkLst>
            <pc:docMk/>
            <pc:sldMk cId="1966693975" sldId="301"/>
            <ac:spMk id="15" creationId="{3743B4BE-5CB7-F14B-9620-8B20D1CED962}"/>
          </ac:spMkLst>
        </pc:spChg>
      </pc:sldChg>
      <pc:sldChg chg="modSp ord">
        <pc:chgData name="Joanna Scouler" userId="da2978bb-3a89-42a2-b6f4-686f2140a0cc" providerId="ADAL" clId="{D56D8872-2168-2B45-A8EC-C763E5C86C38}" dt="2022-04-07T14:47:49.902" v="67" actId="207"/>
        <pc:sldMkLst>
          <pc:docMk/>
          <pc:sldMk cId="1858062329" sldId="304"/>
        </pc:sldMkLst>
        <pc:spChg chg="mod">
          <ac:chgData name="Joanna Scouler" userId="da2978bb-3a89-42a2-b6f4-686f2140a0cc" providerId="ADAL" clId="{D56D8872-2168-2B45-A8EC-C763E5C86C38}" dt="2022-04-07T14:47:49.902" v="67" actId="207"/>
          <ac:spMkLst>
            <pc:docMk/>
            <pc:sldMk cId="1858062329" sldId="304"/>
            <ac:spMk id="11" creationId="{A3033D93-8B84-1446-9DA2-FDBE0BF83F1B}"/>
          </ac:spMkLst>
        </pc:spChg>
        <pc:spChg chg="mod">
          <ac:chgData name="Joanna Scouler" userId="da2978bb-3a89-42a2-b6f4-686f2140a0cc" providerId="ADAL" clId="{D56D8872-2168-2B45-A8EC-C763E5C86C38}" dt="2022-04-07T14:47:49.902" v="67" actId="207"/>
          <ac:spMkLst>
            <pc:docMk/>
            <pc:sldMk cId="1858062329" sldId="304"/>
            <ac:spMk id="14" creationId="{4064BA21-CE07-274C-BE54-64A10E410B98}"/>
          </ac:spMkLst>
        </pc:spChg>
        <pc:spChg chg="mod">
          <ac:chgData name="Joanna Scouler" userId="da2978bb-3a89-42a2-b6f4-686f2140a0cc" providerId="ADAL" clId="{D56D8872-2168-2B45-A8EC-C763E5C86C38}" dt="2022-04-07T14:47:49.902" v="67" actId="207"/>
          <ac:spMkLst>
            <pc:docMk/>
            <pc:sldMk cId="1858062329" sldId="304"/>
            <ac:spMk id="15" creationId="{BEBFE9AB-0324-2949-BF9D-29288D007F3E}"/>
          </ac:spMkLst>
        </pc:spChg>
        <pc:spChg chg="mod">
          <ac:chgData name="Joanna Scouler" userId="da2978bb-3a89-42a2-b6f4-686f2140a0cc" providerId="ADAL" clId="{D56D8872-2168-2B45-A8EC-C763E5C86C38}" dt="2022-04-07T14:47:49.902" v="67" actId="207"/>
          <ac:spMkLst>
            <pc:docMk/>
            <pc:sldMk cId="1858062329" sldId="304"/>
            <ac:spMk id="16" creationId="{03E29E0D-A4BB-E742-B80F-DD797D632CBD}"/>
          </ac:spMkLst>
        </pc:spChg>
        <pc:spChg chg="mod">
          <ac:chgData name="Joanna Scouler" userId="da2978bb-3a89-42a2-b6f4-686f2140a0cc" providerId="ADAL" clId="{D56D8872-2168-2B45-A8EC-C763E5C86C38}" dt="2022-04-07T14:47:49.902" v="67" actId="207"/>
          <ac:spMkLst>
            <pc:docMk/>
            <pc:sldMk cId="1858062329" sldId="304"/>
            <ac:spMk id="17" creationId="{7CA0386C-D325-5A4B-B667-3404DE4B9671}"/>
          </ac:spMkLst>
        </pc:spChg>
      </pc:sldChg>
      <pc:sldChg chg="del">
        <pc:chgData name="Joanna Scouler" userId="da2978bb-3a89-42a2-b6f4-686f2140a0cc" providerId="ADAL" clId="{D56D8872-2168-2B45-A8EC-C763E5C86C38}" dt="2022-04-07T14:46:57.873" v="51" actId="2696"/>
        <pc:sldMkLst>
          <pc:docMk/>
          <pc:sldMk cId="1658734986" sldId="349"/>
        </pc:sldMkLst>
      </pc:sldChg>
      <pc:sldChg chg="modSp mod">
        <pc:chgData name="Joanna Scouler" userId="da2978bb-3a89-42a2-b6f4-686f2140a0cc" providerId="ADAL" clId="{D56D8872-2168-2B45-A8EC-C763E5C86C38}" dt="2022-04-07T14:47:19.388" v="62" actId="14100"/>
        <pc:sldMkLst>
          <pc:docMk/>
          <pc:sldMk cId="810804710" sldId="355"/>
        </pc:sldMkLst>
        <pc:picChg chg="mod">
          <ac:chgData name="Joanna Scouler" userId="da2978bb-3a89-42a2-b6f4-686f2140a0cc" providerId="ADAL" clId="{D56D8872-2168-2B45-A8EC-C763E5C86C38}" dt="2022-04-07T14:47:19.388" v="62" actId="14100"/>
          <ac:picMkLst>
            <pc:docMk/>
            <pc:sldMk cId="810804710" sldId="355"/>
            <ac:picMk id="4" creationId="{A002BCA3-CA21-D442-A78D-0197313A141D}"/>
          </ac:picMkLst>
        </pc:picChg>
      </pc:sldChg>
      <pc:sldChg chg="modSp mod">
        <pc:chgData name="Joanna Scouler" userId="da2978bb-3a89-42a2-b6f4-686f2140a0cc" providerId="ADAL" clId="{D56D8872-2168-2B45-A8EC-C763E5C86C38}" dt="2022-04-07T14:46:10.393" v="18" actId="1035"/>
        <pc:sldMkLst>
          <pc:docMk/>
          <pc:sldMk cId="2290180924" sldId="356"/>
        </pc:sldMkLst>
        <pc:spChg chg="mod">
          <ac:chgData name="Joanna Scouler" userId="da2978bb-3a89-42a2-b6f4-686f2140a0cc" providerId="ADAL" clId="{D56D8872-2168-2B45-A8EC-C763E5C86C38}" dt="2022-04-07T14:45:59.363" v="11" actId="1036"/>
          <ac:spMkLst>
            <pc:docMk/>
            <pc:sldMk cId="2290180924" sldId="356"/>
            <ac:spMk id="6" creationId="{00000000-0000-0000-0000-000000000000}"/>
          </ac:spMkLst>
        </pc:spChg>
        <pc:spChg chg="mod">
          <ac:chgData name="Joanna Scouler" userId="da2978bb-3a89-42a2-b6f4-686f2140a0cc" providerId="ADAL" clId="{D56D8872-2168-2B45-A8EC-C763E5C86C38}" dt="2022-04-07T14:46:10.393" v="18" actId="1035"/>
          <ac:spMkLst>
            <pc:docMk/>
            <pc:sldMk cId="2290180924" sldId="356"/>
            <ac:spMk id="8" creationId="{5156D7DA-519C-2043-A6BC-E38E546626A2}"/>
          </ac:spMkLst>
        </pc:spChg>
        <pc:spChg chg="mod">
          <ac:chgData name="Joanna Scouler" userId="da2978bb-3a89-42a2-b6f4-686f2140a0cc" providerId="ADAL" clId="{D56D8872-2168-2B45-A8EC-C763E5C86C38}" dt="2022-04-07T14:46:06.979" v="14" actId="1076"/>
          <ac:spMkLst>
            <pc:docMk/>
            <pc:sldMk cId="2290180924" sldId="356"/>
            <ac:spMk id="11" creationId="{E196108D-F2F3-3A4D-96C8-58980F20A79D}"/>
          </ac:spMkLst>
        </pc:spChg>
        <pc:spChg chg="mod">
          <ac:chgData name="Joanna Scouler" userId="da2978bb-3a89-42a2-b6f4-686f2140a0cc" providerId="ADAL" clId="{D56D8872-2168-2B45-A8EC-C763E5C86C38}" dt="2022-04-07T14:46:06.979" v="14" actId="1076"/>
          <ac:spMkLst>
            <pc:docMk/>
            <pc:sldMk cId="2290180924" sldId="356"/>
            <ac:spMk id="12" creationId="{7521A41A-98B7-D040-8C9B-2A4F4776ECAB}"/>
          </ac:spMkLst>
        </pc:spChg>
        <pc:spChg chg="mod">
          <ac:chgData name="Joanna Scouler" userId="da2978bb-3a89-42a2-b6f4-686f2140a0cc" providerId="ADAL" clId="{D56D8872-2168-2B45-A8EC-C763E5C86C38}" dt="2022-04-07T14:46:06.979" v="14" actId="1076"/>
          <ac:spMkLst>
            <pc:docMk/>
            <pc:sldMk cId="2290180924" sldId="356"/>
            <ac:spMk id="15" creationId="{80EF9F49-9FE9-B14B-BCEA-19DDAFCCB6EA}"/>
          </ac:spMkLst>
        </pc:spChg>
        <pc:spChg chg="mod">
          <ac:chgData name="Joanna Scouler" userId="da2978bb-3a89-42a2-b6f4-686f2140a0cc" providerId="ADAL" clId="{D56D8872-2168-2B45-A8EC-C763E5C86C38}" dt="2022-04-07T14:46:06.979" v="14" actId="1076"/>
          <ac:spMkLst>
            <pc:docMk/>
            <pc:sldMk cId="2290180924" sldId="356"/>
            <ac:spMk id="16" creationId="{6DD8CEF1-C10D-764A-BD00-F617DDFF5906}"/>
          </ac:spMkLst>
        </pc:spChg>
      </pc:sldChg>
      <pc:sldChg chg="modSp add mod modClrScheme chgLayout modNotesTx">
        <pc:chgData name="Joanna Scouler" userId="da2978bb-3a89-42a2-b6f4-686f2140a0cc" providerId="ADAL" clId="{D56D8872-2168-2B45-A8EC-C763E5C86C38}" dt="2022-04-07T14:46:54.463" v="50" actId="20577"/>
        <pc:sldMkLst>
          <pc:docMk/>
          <pc:sldMk cId="4043307828" sldId="363"/>
        </pc:sldMkLst>
        <pc:spChg chg="mod ord">
          <ac:chgData name="Joanna Scouler" userId="da2978bb-3a89-42a2-b6f4-686f2140a0cc" providerId="ADAL" clId="{D56D8872-2168-2B45-A8EC-C763E5C86C38}" dt="2022-04-07T14:46:40.003" v="43" actId="20577"/>
          <ac:spMkLst>
            <pc:docMk/>
            <pc:sldMk cId="4043307828" sldId="363"/>
            <ac:spMk id="2" creationId="{21F6D3BF-8D78-3D41-8D2E-5FED3055FC80}"/>
          </ac:spMkLst>
        </pc:spChg>
        <pc:spChg chg="mod ord">
          <ac:chgData name="Joanna Scouler" userId="da2978bb-3a89-42a2-b6f4-686f2140a0cc" providerId="ADAL" clId="{D56D8872-2168-2B45-A8EC-C763E5C86C38}" dt="2022-04-07T14:46:37.600" v="41" actId="20577"/>
          <ac:spMkLst>
            <pc:docMk/>
            <pc:sldMk cId="4043307828" sldId="363"/>
            <ac:spMk id="3" creationId="{8676A10C-2676-7549-90A1-140565D5F092}"/>
          </ac:spMkLst>
        </pc:spChg>
        <pc:spChg chg="mod">
          <ac:chgData name="Joanna Scouler" userId="da2978bb-3a89-42a2-b6f4-686f2140a0cc" providerId="ADAL" clId="{D56D8872-2168-2B45-A8EC-C763E5C86C38}" dt="2022-04-07T14:46:48.709" v="49" actId="113"/>
          <ac:spMkLst>
            <pc:docMk/>
            <pc:sldMk cId="4043307828" sldId="363"/>
            <ac:spMk id="15" creationId="{E332928A-F819-B044-B9B0-2CCE568A7BBC}"/>
          </ac:spMkLst>
        </pc:spChg>
      </pc:sldChg>
    </pc:docChg>
  </pc:docChgLst>
  <pc:docChgLst>
    <pc:chgData name="Joanna Scouler" userId="da2978bb-3a89-42a2-b6f4-686f2140a0cc" providerId="ADAL" clId="{43C2B14B-1340-DB40-8317-A69A81FA8703}"/>
    <pc:docChg chg="undo custSel modSld">
      <pc:chgData name="Joanna Scouler" userId="da2978bb-3a89-42a2-b6f4-686f2140a0cc" providerId="ADAL" clId="{43C2B14B-1340-DB40-8317-A69A81FA8703}" dt="2023-10-16T11:16:54.042" v="170" actId="20577"/>
      <pc:docMkLst>
        <pc:docMk/>
      </pc:docMkLst>
      <pc:sldChg chg="modSp mod">
        <pc:chgData name="Joanna Scouler" userId="da2978bb-3a89-42a2-b6f4-686f2140a0cc" providerId="ADAL" clId="{43C2B14B-1340-DB40-8317-A69A81FA8703}" dt="2023-10-16T11:16:54.042" v="170" actId="20577"/>
        <pc:sldMkLst>
          <pc:docMk/>
          <pc:sldMk cId="4075178077" sldId="262"/>
        </pc:sldMkLst>
        <pc:spChg chg="mod">
          <ac:chgData name="Joanna Scouler" userId="da2978bb-3a89-42a2-b6f4-686f2140a0cc" providerId="ADAL" clId="{43C2B14B-1340-DB40-8317-A69A81FA8703}" dt="2023-10-16T11:16:54.042" v="170" actId="20577"/>
          <ac:spMkLst>
            <pc:docMk/>
            <pc:sldMk cId="4075178077" sldId="262"/>
            <ac:spMk id="6" creationId="{00000000-0000-0000-0000-000000000000}"/>
          </ac:spMkLst>
        </pc:spChg>
      </pc:sldChg>
      <pc:sldChg chg="modNotesTx">
        <pc:chgData name="Joanna Scouler" userId="da2978bb-3a89-42a2-b6f4-686f2140a0cc" providerId="ADAL" clId="{43C2B14B-1340-DB40-8317-A69A81FA8703}" dt="2023-10-16T11:16:15.234" v="134" actId="20577"/>
        <pc:sldMkLst>
          <pc:docMk/>
          <pc:sldMk cId="1069633196" sldId="293"/>
        </pc:sldMkLst>
      </pc:sldChg>
      <pc:sldChg chg="modSp mod">
        <pc:chgData name="Joanna Scouler" userId="da2978bb-3a89-42a2-b6f4-686f2140a0cc" providerId="ADAL" clId="{43C2B14B-1340-DB40-8317-A69A81FA8703}" dt="2023-10-16T11:16:05.301" v="130" actId="1076"/>
        <pc:sldMkLst>
          <pc:docMk/>
          <pc:sldMk cId="1858062329" sldId="304"/>
        </pc:sldMkLst>
        <pc:spChg chg="mod">
          <ac:chgData name="Joanna Scouler" userId="da2978bb-3a89-42a2-b6f4-686f2140a0cc" providerId="ADAL" clId="{43C2B14B-1340-DB40-8317-A69A81FA8703}" dt="2023-10-16T11:16:00.548" v="129" actId="20577"/>
          <ac:spMkLst>
            <pc:docMk/>
            <pc:sldMk cId="1858062329" sldId="304"/>
            <ac:spMk id="7" creationId="{00000000-0000-0000-0000-000000000000}"/>
          </ac:spMkLst>
        </pc:spChg>
        <pc:spChg chg="mod">
          <ac:chgData name="Joanna Scouler" userId="da2978bb-3a89-42a2-b6f4-686f2140a0cc" providerId="ADAL" clId="{43C2B14B-1340-DB40-8317-A69A81FA8703}" dt="2023-10-16T11:15:19.320" v="59" actId="1076"/>
          <ac:spMkLst>
            <pc:docMk/>
            <pc:sldMk cId="1858062329" sldId="304"/>
            <ac:spMk id="11" creationId="{A3033D93-8B84-1446-9DA2-FDBE0BF83F1B}"/>
          </ac:spMkLst>
        </pc:spChg>
        <pc:spChg chg="mod">
          <ac:chgData name="Joanna Scouler" userId="da2978bb-3a89-42a2-b6f4-686f2140a0cc" providerId="ADAL" clId="{43C2B14B-1340-DB40-8317-A69A81FA8703}" dt="2023-10-16T11:15:27.997" v="60" actId="1076"/>
          <ac:spMkLst>
            <pc:docMk/>
            <pc:sldMk cId="1858062329" sldId="304"/>
            <ac:spMk id="14" creationId="{4064BA21-CE07-274C-BE54-64A10E410B98}"/>
          </ac:spMkLst>
        </pc:spChg>
        <pc:spChg chg="mod">
          <ac:chgData name="Joanna Scouler" userId="da2978bb-3a89-42a2-b6f4-686f2140a0cc" providerId="ADAL" clId="{43C2B14B-1340-DB40-8317-A69A81FA8703}" dt="2023-10-16T11:15:37.176" v="80" actId="1076"/>
          <ac:spMkLst>
            <pc:docMk/>
            <pc:sldMk cId="1858062329" sldId="304"/>
            <ac:spMk id="15" creationId="{BEBFE9AB-0324-2949-BF9D-29288D007F3E}"/>
          </ac:spMkLst>
        </pc:spChg>
        <pc:spChg chg="mod">
          <ac:chgData name="Joanna Scouler" userId="da2978bb-3a89-42a2-b6f4-686f2140a0cc" providerId="ADAL" clId="{43C2B14B-1340-DB40-8317-A69A81FA8703}" dt="2023-10-16T11:16:05.301" v="130" actId="1076"/>
          <ac:spMkLst>
            <pc:docMk/>
            <pc:sldMk cId="1858062329" sldId="304"/>
            <ac:spMk id="16" creationId="{03E29E0D-A4BB-E742-B80F-DD797D632CBD}"/>
          </ac:spMkLst>
        </pc:spChg>
        <pc:spChg chg="mod">
          <ac:chgData name="Joanna Scouler" userId="da2978bb-3a89-42a2-b6f4-686f2140a0cc" providerId="ADAL" clId="{43C2B14B-1340-DB40-8317-A69A81FA8703}" dt="2023-10-16T11:15:56.022" v="110" actId="1076"/>
          <ac:spMkLst>
            <pc:docMk/>
            <pc:sldMk cId="1858062329" sldId="304"/>
            <ac:spMk id="17" creationId="{7CA0386C-D325-5A4B-B667-3404DE4B9671}"/>
          </ac:spMkLst>
        </pc:spChg>
      </pc:sldChg>
    </pc:docChg>
  </pc:docChgLst>
  <pc:docChgLst>
    <pc:chgData name="Georgina Pick" userId="S::g.pick@arkpioneer.org::036a2d0a-b78c-4da7-8e9b-8b10f77470c8" providerId="AD" clId="Web-{5E07EB35-DADE-9C21-CE71-0D1D15E6B693}"/>
    <pc:docChg chg="modSld">
      <pc:chgData name="Georgina Pick" userId="S::g.pick@arkpioneer.org::036a2d0a-b78c-4da7-8e9b-8b10f77470c8" providerId="AD" clId="Web-{5E07EB35-DADE-9C21-CE71-0D1D15E6B693}" dt="2021-06-15T06:42:16.104" v="118"/>
      <pc:docMkLst>
        <pc:docMk/>
      </pc:docMkLst>
      <pc:sldChg chg="modNotes">
        <pc:chgData name="Georgina Pick" userId="S::g.pick@arkpioneer.org::036a2d0a-b78c-4da7-8e9b-8b10f77470c8" providerId="AD" clId="Web-{5E07EB35-DADE-9C21-CE71-0D1D15E6B693}" dt="2021-06-15T06:42:16.104" v="118"/>
        <pc:sldMkLst>
          <pc:docMk/>
          <pc:sldMk cId="1658734986" sldId="349"/>
        </pc:sldMkLst>
      </pc:sldChg>
    </pc:docChg>
  </pc:docChgLst>
  <pc:docChgLst>
    <pc:chgData name="Kathleen Webb" userId="cbb8dd05-48af-49e8-b1d0-c6b737c1bd12" providerId="ADAL" clId="{EE658A04-50AA-4BF6-8DDC-27F408B51F8E}"/>
    <pc:docChg chg="undo custSel modSld">
      <pc:chgData name="Kathleen Webb" userId="cbb8dd05-48af-49e8-b1d0-c6b737c1bd12" providerId="ADAL" clId="{EE658A04-50AA-4BF6-8DDC-27F408B51F8E}" dt="2021-06-24T12:53:08.174" v="684" actId="20577"/>
      <pc:docMkLst>
        <pc:docMk/>
      </pc:docMkLst>
      <pc:sldChg chg="modSp mod">
        <pc:chgData name="Kathleen Webb" userId="cbb8dd05-48af-49e8-b1d0-c6b737c1bd12" providerId="ADAL" clId="{EE658A04-50AA-4BF6-8DDC-27F408B51F8E}" dt="2021-06-24T12:53:08.174" v="684" actId="20577"/>
        <pc:sldMkLst>
          <pc:docMk/>
          <pc:sldMk cId="4075178077" sldId="262"/>
        </pc:sldMkLst>
        <pc:spChg chg="mod">
          <ac:chgData name="Kathleen Webb" userId="cbb8dd05-48af-49e8-b1d0-c6b737c1bd12" providerId="ADAL" clId="{EE658A04-50AA-4BF6-8DDC-27F408B51F8E}" dt="2021-06-24T12:53:08.174" v="684" actId="20577"/>
          <ac:spMkLst>
            <pc:docMk/>
            <pc:sldMk cId="4075178077" sldId="262"/>
            <ac:spMk id="6" creationId="{00000000-0000-0000-0000-000000000000}"/>
          </ac:spMkLst>
        </pc:spChg>
      </pc:sldChg>
      <pc:sldChg chg="modSp mod modNotesTx">
        <pc:chgData name="Kathleen Webb" userId="cbb8dd05-48af-49e8-b1d0-c6b737c1bd12" providerId="ADAL" clId="{EE658A04-50AA-4BF6-8DDC-27F408B51F8E}" dt="2021-06-24T12:47:08.549" v="608" actId="20577"/>
        <pc:sldMkLst>
          <pc:docMk/>
          <pc:sldMk cId="443262617" sldId="273"/>
        </pc:sldMkLst>
        <pc:spChg chg="mod">
          <ac:chgData name="Kathleen Webb" userId="cbb8dd05-48af-49e8-b1d0-c6b737c1bd12" providerId="ADAL" clId="{EE658A04-50AA-4BF6-8DDC-27F408B51F8E}" dt="2021-06-24T12:42:49.978" v="481" actId="14100"/>
          <ac:spMkLst>
            <pc:docMk/>
            <pc:sldMk cId="443262617" sldId="273"/>
            <ac:spMk id="21" creationId="{43E3846C-229F-3841-8E97-9C15D333A0D9}"/>
          </ac:spMkLst>
        </pc:spChg>
        <pc:picChg chg="mod">
          <ac:chgData name="Kathleen Webb" userId="cbb8dd05-48af-49e8-b1d0-c6b737c1bd12" providerId="ADAL" clId="{EE658A04-50AA-4BF6-8DDC-27F408B51F8E}" dt="2021-06-24T12:43:04.776" v="486" actId="1036"/>
          <ac:picMkLst>
            <pc:docMk/>
            <pc:sldMk cId="443262617" sldId="273"/>
            <ac:picMk id="11" creationId="{FDEE1352-076B-F647-9CDF-249497E28792}"/>
          </ac:picMkLst>
        </pc:picChg>
      </pc:sldChg>
      <pc:sldChg chg="modSp mod">
        <pc:chgData name="Kathleen Webb" userId="cbb8dd05-48af-49e8-b1d0-c6b737c1bd12" providerId="ADAL" clId="{EE658A04-50AA-4BF6-8DDC-27F408B51F8E}" dt="2021-06-24T12:52:56.636" v="678" actId="2711"/>
        <pc:sldMkLst>
          <pc:docMk/>
          <pc:sldMk cId="408376181" sldId="279"/>
        </pc:sldMkLst>
        <pc:spChg chg="mod">
          <ac:chgData name="Kathleen Webb" userId="cbb8dd05-48af-49e8-b1d0-c6b737c1bd12" providerId="ADAL" clId="{EE658A04-50AA-4BF6-8DDC-27F408B51F8E}" dt="2021-06-24T12:52:56.636" v="678" actId="2711"/>
          <ac:spMkLst>
            <pc:docMk/>
            <pc:sldMk cId="408376181" sldId="279"/>
            <ac:spMk id="2" creationId="{390ADA5D-EF3B-BD4E-93D1-EBAA704F36FE}"/>
          </ac:spMkLst>
        </pc:spChg>
      </pc:sldChg>
      <pc:sldChg chg="modSp mod">
        <pc:chgData name="Kathleen Webb" userId="cbb8dd05-48af-49e8-b1d0-c6b737c1bd12" providerId="ADAL" clId="{EE658A04-50AA-4BF6-8DDC-27F408B51F8E}" dt="2021-06-24T12:48:58.676" v="674" actId="2711"/>
        <pc:sldMkLst>
          <pc:docMk/>
          <pc:sldMk cId="1069633196" sldId="293"/>
        </pc:sldMkLst>
        <pc:spChg chg="mod">
          <ac:chgData name="Kathleen Webb" userId="cbb8dd05-48af-49e8-b1d0-c6b737c1bd12" providerId="ADAL" clId="{EE658A04-50AA-4BF6-8DDC-27F408B51F8E}" dt="2021-06-24T12:48:58.676" v="674" actId="2711"/>
          <ac:spMkLst>
            <pc:docMk/>
            <pc:sldMk cId="1069633196" sldId="293"/>
            <ac:spMk id="2" creationId="{56B3D35E-7B34-F94C-9DD3-77176F7C3EC6}"/>
          </ac:spMkLst>
        </pc:spChg>
      </pc:sldChg>
      <pc:sldChg chg="modSp mod">
        <pc:chgData name="Kathleen Webb" userId="cbb8dd05-48af-49e8-b1d0-c6b737c1bd12" providerId="ADAL" clId="{EE658A04-50AA-4BF6-8DDC-27F408B51F8E}" dt="2021-06-24T12:34:54.051" v="130" actId="2711"/>
        <pc:sldMkLst>
          <pc:docMk/>
          <pc:sldMk cId="1966693975" sldId="301"/>
        </pc:sldMkLst>
        <pc:spChg chg="mod">
          <ac:chgData name="Kathleen Webb" userId="cbb8dd05-48af-49e8-b1d0-c6b737c1bd12" providerId="ADAL" clId="{EE658A04-50AA-4BF6-8DDC-27F408B51F8E}" dt="2021-06-24T12:34:54.051" v="130" actId="2711"/>
          <ac:spMkLst>
            <pc:docMk/>
            <pc:sldMk cId="1966693975" sldId="301"/>
            <ac:spMk id="3" creationId="{93A752CD-D21D-0342-A8A9-923DAD2939EC}"/>
          </ac:spMkLst>
        </pc:spChg>
      </pc:sldChg>
      <pc:sldChg chg="modSp mod modNotesTx">
        <pc:chgData name="Kathleen Webb" userId="cbb8dd05-48af-49e8-b1d0-c6b737c1bd12" providerId="ADAL" clId="{EE658A04-50AA-4BF6-8DDC-27F408B51F8E}" dt="2021-06-24T12:48:29.173" v="673" actId="20577"/>
        <pc:sldMkLst>
          <pc:docMk/>
          <pc:sldMk cId="4028642510" sldId="303"/>
        </pc:sldMkLst>
        <pc:spChg chg="mod">
          <ac:chgData name="Kathleen Webb" userId="cbb8dd05-48af-49e8-b1d0-c6b737c1bd12" providerId="ADAL" clId="{EE658A04-50AA-4BF6-8DDC-27F408B51F8E}" dt="2021-06-24T12:47:31.906" v="609" actId="14100"/>
          <ac:spMkLst>
            <pc:docMk/>
            <pc:sldMk cId="4028642510" sldId="303"/>
            <ac:spMk id="21" creationId="{43E3846C-229F-3841-8E97-9C15D333A0D9}"/>
          </ac:spMkLst>
        </pc:spChg>
      </pc:sldChg>
      <pc:sldChg chg="modSp mod">
        <pc:chgData name="Kathleen Webb" userId="cbb8dd05-48af-49e8-b1d0-c6b737c1bd12" providerId="ADAL" clId="{EE658A04-50AA-4BF6-8DDC-27F408B51F8E}" dt="2021-06-24T12:24:45.802" v="61" actId="2711"/>
        <pc:sldMkLst>
          <pc:docMk/>
          <pc:sldMk cId="704090638" sldId="305"/>
        </pc:sldMkLst>
        <pc:spChg chg="mod">
          <ac:chgData name="Kathleen Webb" userId="cbb8dd05-48af-49e8-b1d0-c6b737c1bd12" providerId="ADAL" clId="{EE658A04-50AA-4BF6-8DDC-27F408B51F8E}" dt="2021-06-24T12:24:45.802" v="61" actId="2711"/>
          <ac:spMkLst>
            <pc:docMk/>
            <pc:sldMk cId="704090638" sldId="305"/>
            <ac:spMk id="2" creationId="{4DFAA6C9-678E-FA47-9BA7-275EA509BF90}"/>
          </ac:spMkLst>
        </pc:spChg>
      </pc:sldChg>
      <pc:sldChg chg="modSp mod modNotesTx">
        <pc:chgData name="Kathleen Webb" userId="cbb8dd05-48af-49e8-b1d0-c6b737c1bd12" providerId="ADAL" clId="{EE658A04-50AA-4BF6-8DDC-27F408B51F8E}" dt="2021-06-24T12:49:40.714" v="677" actId="113"/>
        <pc:sldMkLst>
          <pc:docMk/>
          <pc:sldMk cId="2427855266" sldId="306"/>
        </pc:sldMkLst>
        <pc:spChg chg="mod">
          <ac:chgData name="Kathleen Webb" userId="cbb8dd05-48af-49e8-b1d0-c6b737c1bd12" providerId="ADAL" clId="{EE658A04-50AA-4BF6-8DDC-27F408B51F8E}" dt="2021-06-24T12:25:02.257" v="68" actId="2711"/>
          <ac:spMkLst>
            <pc:docMk/>
            <pc:sldMk cId="2427855266" sldId="306"/>
            <ac:spMk id="2" creationId="{9EE4C145-B453-714F-8425-58BEC5E89F5B}"/>
          </ac:spMkLst>
        </pc:spChg>
      </pc:sldChg>
      <pc:sldChg chg="modNotesTx">
        <pc:chgData name="Kathleen Webb" userId="cbb8dd05-48af-49e8-b1d0-c6b737c1bd12" providerId="ADAL" clId="{EE658A04-50AA-4BF6-8DDC-27F408B51F8E}" dt="2021-06-24T12:42:24.183" v="480" actId="20577"/>
        <pc:sldMkLst>
          <pc:docMk/>
          <pc:sldMk cId="641847336" sldId="308"/>
        </pc:sldMkLst>
      </pc:sldChg>
      <pc:sldChg chg="modNotesTx">
        <pc:chgData name="Kathleen Webb" userId="cbb8dd05-48af-49e8-b1d0-c6b737c1bd12" providerId="ADAL" clId="{EE658A04-50AA-4BF6-8DDC-27F408B51F8E}" dt="2021-06-24T12:34:47.368" v="129" actId="20577"/>
        <pc:sldMkLst>
          <pc:docMk/>
          <pc:sldMk cId="1658734986" sldId="349"/>
        </pc:sldMkLst>
      </pc:sldChg>
      <pc:sldChg chg="modSp mod modNotesTx">
        <pc:chgData name="Kathleen Webb" userId="cbb8dd05-48af-49e8-b1d0-c6b737c1bd12" providerId="ADAL" clId="{EE658A04-50AA-4BF6-8DDC-27F408B51F8E}" dt="2021-06-24T12:34:26.521" v="103" actId="20577"/>
        <pc:sldMkLst>
          <pc:docMk/>
          <pc:sldMk cId="2290180924" sldId="356"/>
        </pc:sldMkLst>
        <pc:spChg chg="mod">
          <ac:chgData name="Kathleen Webb" userId="cbb8dd05-48af-49e8-b1d0-c6b737c1bd12" providerId="ADAL" clId="{EE658A04-50AA-4BF6-8DDC-27F408B51F8E}" dt="2021-06-24T12:23:50.635" v="46" actId="20577"/>
          <ac:spMkLst>
            <pc:docMk/>
            <pc:sldMk cId="2290180924" sldId="356"/>
            <ac:spMk id="6" creationId="{00000000-0000-0000-0000-000000000000}"/>
          </ac:spMkLst>
        </pc:spChg>
        <pc:spChg chg="mod">
          <ac:chgData name="Kathleen Webb" userId="cbb8dd05-48af-49e8-b1d0-c6b737c1bd12" providerId="ADAL" clId="{EE658A04-50AA-4BF6-8DDC-27F408B51F8E}" dt="2021-06-24T12:24:04.382" v="60" actId="20577"/>
          <ac:spMkLst>
            <pc:docMk/>
            <pc:sldMk cId="2290180924" sldId="356"/>
            <ac:spMk id="8" creationId="{5156D7DA-519C-2043-A6BC-E38E546626A2}"/>
          </ac:spMkLst>
        </pc:spChg>
      </pc:sldChg>
    </pc:docChg>
  </pc:docChgLst>
  <pc:docChgLst>
    <pc:chgData name="Joanna Scouler" userId="da2978bb-3a89-42a2-b6f4-686f2140a0cc" providerId="ADAL" clId="{AF194A40-03D5-8441-85FE-6FFF2E33C25C}"/>
    <pc:docChg chg="modMainMaster">
      <pc:chgData name="Joanna Scouler" userId="da2978bb-3a89-42a2-b6f4-686f2140a0cc" providerId="ADAL" clId="{AF194A40-03D5-8441-85FE-6FFF2E33C25C}" dt="2022-05-18T08:38:09.074" v="0"/>
      <pc:docMkLst>
        <pc:docMk/>
      </pc:docMkLst>
      <pc:sldMasterChg chg="modSldLayout">
        <pc:chgData name="Joanna Scouler" userId="da2978bb-3a89-42a2-b6f4-686f2140a0cc" providerId="ADAL" clId="{AF194A40-03D5-8441-85FE-6FFF2E33C25C}" dt="2022-05-18T08:38:09.074" v="0"/>
        <pc:sldMasterMkLst>
          <pc:docMk/>
          <pc:sldMasterMk cId="1641866356" sldId="2147483696"/>
        </pc:sldMasterMkLst>
        <pc:sldLayoutChg chg="addSp modSp">
          <pc:chgData name="Joanna Scouler" userId="da2978bb-3a89-42a2-b6f4-686f2140a0cc" providerId="ADAL" clId="{AF194A40-03D5-8441-85FE-6FFF2E33C25C}" dt="2022-05-18T08:38:09.074" v="0"/>
          <pc:sldLayoutMkLst>
            <pc:docMk/>
            <pc:sldMasterMk cId="1641866356" sldId="2147483696"/>
            <pc:sldLayoutMk cId="2102889595" sldId="2147483720"/>
          </pc:sldLayoutMkLst>
          <pc:picChg chg="add mod">
            <ac:chgData name="Joanna Scouler" userId="da2978bb-3a89-42a2-b6f4-686f2140a0cc" providerId="ADAL" clId="{AF194A40-03D5-8441-85FE-6FFF2E33C25C}" dt="2022-05-18T08:38:09.074" v="0"/>
            <ac:picMkLst>
              <pc:docMk/>
              <pc:sldMasterMk cId="1641866356" sldId="2147483696"/>
              <pc:sldLayoutMk cId="2102889595" sldId="2147483720"/>
              <ac:picMk id="8" creationId="{3C407ADA-90FD-555E-73C2-CE7C22210600}"/>
            </ac:picMkLst>
          </pc:picChg>
        </pc:sldLayoutChg>
      </pc:sldMasterChg>
    </pc:docChg>
  </pc:docChgLst>
  <pc:docChgLst>
    <pc:chgData name="Shauna O'Brien" userId="2cccf8d3-fcb4-4082-ab59-b4bd17c66c6c" providerId="ADAL" clId="{4293D282-412D-DC47-9743-10840778C423}"/>
    <pc:docChg chg="custSel delSld modSld">
      <pc:chgData name="Shauna O'Brien" userId="2cccf8d3-fcb4-4082-ab59-b4bd17c66c6c" providerId="ADAL" clId="{4293D282-412D-DC47-9743-10840778C423}" dt="2021-07-07T11:58:58.202" v="94" actId="2696"/>
      <pc:docMkLst>
        <pc:docMk/>
      </pc:docMkLst>
      <pc:sldChg chg="modSp mod">
        <pc:chgData name="Shauna O'Brien" userId="2cccf8d3-fcb4-4082-ab59-b4bd17c66c6c" providerId="ADAL" clId="{4293D282-412D-DC47-9743-10840778C423}" dt="2021-07-07T11:36:56.333" v="55" actId="113"/>
        <pc:sldMkLst>
          <pc:docMk/>
          <pc:sldMk cId="4075178077" sldId="262"/>
        </pc:sldMkLst>
        <pc:spChg chg="mod">
          <ac:chgData name="Shauna O'Brien" userId="2cccf8d3-fcb4-4082-ab59-b4bd17c66c6c" providerId="ADAL" clId="{4293D282-412D-DC47-9743-10840778C423}" dt="2021-07-07T11:36:34.853" v="51" actId="20577"/>
          <ac:spMkLst>
            <pc:docMk/>
            <pc:sldMk cId="4075178077" sldId="262"/>
            <ac:spMk id="2" creationId="{063DA025-EDA1-8643-9341-8D8B0D408EE6}"/>
          </ac:spMkLst>
        </pc:spChg>
        <pc:spChg chg="mod">
          <ac:chgData name="Shauna O'Brien" userId="2cccf8d3-fcb4-4082-ab59-b4bd17c66c6c" providerId="ADAL" clId="{4293D282-412D-DC47-9743-10840778C423}" dt="2021-07-07T11:36:56.333" v="55" actId="113"/>
          <ac:spMkLst>
            <pc:docMk/>
            <pc:sldMk cId="4075178077" sldId="262"/>
            <ac:spMk id="5" creationId="{8BE7F6E4-3567-3641-ABCA-436D9F706EB8}"/>
          </ac:spMkLst>
        </pc:spChg>
        <pc:spChg chg="mod">
          <ac:chgData name="Shauna O'Brien" userId="2cccf8d3-fcb4-4082-ab59-b4bd17c66c6c" providerId="ADAL" clId="{4293D282-412D-DC47-9743-10840778C423}" dt="2021-07-07T11:36:44.698" v="53" actId="404"/>
          <ac:spMkLst>
            <pc:docMk/>
            <pc:sldMk cId="4075178077" sldId="262"/>
            <ac:spMk id="6" creationId="{00000000-0000-0000-0000-000000000000}"/>
          </ac:spMkLst>
        </pc:spChg>
        <pc:spChg chg="mod">
          <ac:chgData name="Shauna O'Brien" userId="2cccf8d3-fcb4-4082-ab59-b4bd17c66c6c" providerId="ADAL" clId="{4293D282-412D-DC47-9743-10840778C423}" dt="2021-07-07T11:36:56.333" v="55" actId="113"/>
          <ac:spMkLst>
            <pc:docMk/>
            <pc:sldMk cId="4075178077" sldId="262"/>
            <ac:spMk id="7" creationId="{86E6E197-EBAB-164B-8068-C17FED46B85C}"/>
          </ac:spMkLst>
        </pc:spChg>
        <pc:spChg chg="mod">
          <ac:chgData name="Shauna O'Brien" userId="2cccf8d3-fcb4-4082-ab59-b4bd17c66c6c" providerId="ADAL" clId="{4293D282-412D-DC47-9743-10840778C423}" dt="2021-07-07T11:36:56.333" v="55" actId="113"/>
          <ac:spMkLst>
            <pc:docMk/>
            <pc:sldMk cId="4075178077" sldId="262"/>
            <ac:spMk id="25" creationId="{9A2978FE-89EB-484D-BD59-56AD713DC92A}"/>
          </ac:spMkLst>
        </pc:spChg>
      </pc:sldChg>
      <pc:sldChg chg="modNotesTx">
        <pc:chgData name="Shauna O'Brien" userId="2cccf8d3-fcb4-4082-ab59-b4bd17c66c6c" providerId="ADAL" clId="{4293D282-412D-DC47-9743-10840778C423}" dt="2021-07-07T11:58:51.543" v="93" actId="20577"/>
        <pc:sldMkLst>
          <pc:docMk/>
          <pc:sldMk cId="443262617" sldId="273"/>
        </pc:sldMkLst>
      </pc:sldChg>
      <pc:sldChg chg="modSp mod">
        <pc:chgData name="Shauna O'Brien" userId="2cccf8d3-fcb4-4082-ab59-b4bd17c66c6c" providerId="ADAL" clId="{4293D282-412D-DC47-9743-10840778C423}" dt="2021-07-07T11:56:22.946" v="67" actId="1035"/>
        <pc:sldMkLst>
          <pc:docMk/>
          <pc:sldMk cId="1858062329" sldId="304"/>
        </pc:sldMkLst>
        <pc:spChg chg="mod">
          <ac:chgData name="Shauna O'Brien" userId="2cccf8d3-fcb4-4082-ab59-b4bd17c66c6c" providerId="ADAL" clId="{4293D282-412D-DC47-9743-10840778C423}" dt="2021-07-07T11:56:09.900" v="62" actId="20577"/>
          <ac:spMkLst>
            <pc:docMk/>
            <pc:sldMk cId="1858062329" sldId="304"/>
            <ac:spMk id="5" creationId="{4F26896D-E9CE-FB41-8393-122F34082D61}"/>
          </ac:spMkLst>
        </pc:spChg>
        <pc:spChg chg="mod">
          <ac:chgData name="Shauna O'Brien" userId="2cccf8d3-fcb4-4082-ab59-b4bd17c66c6c" providerId="ADAL" clId="{4293D282-412D-DC47-9743-10840778C423}" dt="2021-07-07T11:56:05.628" v="59" actId="21"/>
          <ac:spMkLst>
            <pc:docMk/>
            <pc:sldMk cId="1858062329" sldId="304"/>
            <ac:spMk id="7" creationId="{00000000-0000-0000-0000-000000000000}"/>
          </ac:spMkLst>
        </pc:spChg>
        <pc:spChg chg="mod">
          <ac:chgData name="Shauna O'Brien" userId="2cccf8d3-fcb4-4082-ab59-b4bd17c66c6c" providerId="ADAL" clId="{4293D282-412D-DC47-9743-10840778C423}" dt="2021-07-07T11:56:22.946" v="67" actId="1035"/>
          <ac:spMkLst>
            <pc:docMk/>
            <pc:sldMk cId="1858062329" sldId="304"/>
            <ac:spMk id="11" creationId="{A3033D93-8B84-1446-9DA2-FDBE0BF83F1B}"/>
          </ac:spMkLst>
        </pc:spChg>
        <pc:spChg chg="mod">
          <ac:chgData name="Shauna O'Brien" userId="2cccf8d3-fcb4-4082-ab59-b4bd17c66c6c" providerId="ADAL" clId="{4293D282-412D-DC47-9743-10840778C423}" dt="2021-07-07T11:56:22.946" v="67" actId="1035"/>
          <ac:spMkLst>
            <pc:docMk/>
            <pc:sldMk cId="1858062329" sldId="304"/>
            <ac:spMk id="14" creationId="{4064BA21-CE07-274C-BE54-64A10E410B98}"/>
          </ac:spMkLst>
        </pc:spChg>
        <pc:spChg chg="mod">
          <ac:chgData name="Shauna O'Brien" userId="2cccf8d3-fcb4-4082-ab59-b4bd17c66c6c" providerId="ADAL" clId="{4293D282-412D-DC47-9743-10840778C423}" dt="2021-07-07T11:56:22.946" v="67" actId="1035"/>
          <ac:spMkLst>
            <pc:docMk/>
            <pc:sldMk cId="1858062329" sldId="304"/>
            <ac:spMk id="15" creationId="{BEBFE9AB-0324-2949-BF9D-29288D007F3E}"/>
          </ac:spMkLst>
        </pc:spChg>
        <pc:spChg chg="mod">
          <ac:chgData name="Shauna O'Brien" userId="2cccf8d3-fcb4-4082-ab59-b4bd17c66c6c" providerId="ADAL" clId="{4293D282-412D-DC47-9743-10840778C423}" dt="2021-07-07T11:56:22.946" v="67" actId="1035"/>
          <ac:spMkLst>
            <pc:docMk/>
            <pc:sldMk cId="1858062329" sldId="304"/>
            <ac:spMk id="16" creationId="{03E29E0D-A4BB-E742-B80F-DD797D632CBD}"/>
          </ac:spMkLst>
        </pc:spChg>
        <pc:spChg chg="mod">
          <ac:chgData name="Shauna O'Brien" userId="2cccf8d3-fcb4-4082-ab59-b4bd17c66c6c" providerId="ADAL" clId="{4293D282-412D-DC47-9743-10840778C423}" dt="2021-07-07T11:56:22.946" v="67" actId="1035"/>
          <ac:spMkLst>
            <pc:docMk/>
            <pc:sldMk cId="1858062329" sldId="304"/>
            <ac:spMk id="17" creationId="{7CA0386C-D325-5A4B-B667-3404DE4B9671}"/>
          </ac:spMkLst>
        </pc:spChg>
      </pc:sldChg>
      <pc:sldChg chg="del">
        <pc:chgData name="Shauna O'Brien" userId="2cccf8d3-fcb4-4082-ab59-b4bd17c66c6c" providerId="ADAL" clId="{4293D282-412D-DC47-9743-10840778C423}" dt="2021-07-07T11:58:58.202" v="94" actId="2696"/>
        <pc:sldMkLst>
          <pc:docMk/>
          <pc:sldMk cId="704090638" sldId="305"/>
        </pc:sldMkLst>
      </pc:sldChg>
      <pc:sldChg chg="addSp delSp modSp mod">
        <pc:chgData name="Shauna O'Brien" userId="2cccf8d3-fcb4-4082-ab59-b4bd17c66c6c" providerId="ADAL" clId="{4293D282-412D-DC47-9743-10840778C423}" dt="2021-07-07T11:52:53.077" v="58" actId="167"/>
        <pc:sldMkLst>
          <pc:docMk/>
          <pc:sldMk cId="1658734986" sldId="349"/>
        </pc:sldMkLst>
        <pc:picChg chg="del">
          <ac:chgData name="Shauna O'Brien" userId="2cccf8d3-fcb4-4082-ab59-b4bd17c66c6c" providerId="ADAL" clId="{4293D282-412D-DC47-9743-10840778C423}" dt="2021-07-07T11:52:50.781" v="56" actId="478"/>
          <ac:picMkLst>
            <pc:docMk/>
            <pc:sldMk cId="1658734986" sldId="349"/>
            <ac:picMk id="4" creationId="{B71506C8-C5DE-814F-8C27-D32ECF96CB91}"/>
          </ac:picMkLst>
        </pc:picChg>
        <pc:picChg chg="add mod">
          <ac:chgData name="Shauna O'Brien" userId="2cccf8d3-fcb4-4082-ab59-b4bd17c66c6c" providerId="ADAL" clId="{4293D282-412D-DC47-9743-10840778C423}" dt="2021-07-07T11:52:53.077" v="58" actId="167"/>
          <ac:picMkLst>
            <pc:docMk/>
            <pc:sldMk cId="1658734986" sldId="349"/>
            <ac:picMk id="14" creationId="{351E5BF7-221A-2E4B-8A84-FE57F2BD8622}"/>
          </ac:picMkLst>
        </pc:picChg>
      </pc:sldChg>
      <pc:sldChg chg="modSp mod">
        <pc:chgData name="Shauna O'Brien" userId="2cccf8d3-fcb4-4082-ab59-b4bd17c66c6c" providerId="ADAL" clId="{4293D282-412D-DC47-9743-10840778C423}" dt="2021-07-07T11:36:23.586" v="24" actId="1036"/>
        <pc:sldMkLst>
          <pc:docMk/>
          <pc:sldMk cId="2290180924" sldId="356"/>
        </pc:sldMkLst>
        <pc:spChg chg="mod">
          <ac:chgData name="Shauna O'Brien" userId="2cccf8d3-fcb4-4082-ab59-b4bd17c66c6c" providerId="ADAL" clId="{4293D282-412D-DC47-9743-10840778C423}" dt="2021-07-07T11:36:17.027" v="20" actId="20577"/>
          <ac:spMkLst>
            <pc:docMk/>
            <pc:sldMk cId="2290180924" sldId="356"/>
            <ac:spMk id="6" creationId="{00000000-0000-0000-0000-000000000000}"/>
          </ac:spMkLst>
        </pc:spChg>
        <pc:spChg chg="mod">
          <ac:chgData name="Shauna O'Brien" userId="2cccf8d3-fcb4-4082-ab59-b4bd17c66c6c" providerId="ADAL" clId="{4293D282-412D-DC47-9743-10840778C423}" dt="2021-07-07T11:36:23.586" v="24" actId="1036"/>
          <ac:spMkLst>
            <pc:docMk/>
            <pc:sldMk cId="2290180924" sldId="356"/>
            <ac:spMk id="8" creationId="{5156D7DA-519C-2043-A6BC-E38E546626A2}"/>
          </ac:spMkLst>
        </pc:spChg>
        <pc:spChg chg="mod">
          <ac:chgData name="Shauna O'Brien" userId="2cccf8d3-fcb4-4082-ab59-b4bd17c66c6c" providerId="ADAL" clId="{4293D282-412D-DC47-9743-10840778C423}" dt="2021-07-07T11:36:23.586" v="24" actId="1036"/>
          <ac:spMkLst>
            <pc:docMk/>
            <pc:sldMk cId="2290180924" sldId="356"/>
            <ac:spMk id="11" creationId="{E196108D-F2F3-3A4D-96C8-58980F20A79D}"/>
          </ac:spMkLst>
        </pc:spChg>
        <pc:spChg chg="mod">
          <ac:chgData name="Shauna O'Brien" userId="2cccf8d3-fcb4-4082-ab59-b4bd17c66c6c" providerId="ADAL" clId="{4293D282-412D-DC47-9743-10840778C423}" dt="2021-07-07T11:36:23.586" v="24" actId="1036"/>
          <ac:spMkLst>
            <pc:docMk/>
            <pc:sldMk cId="2290180924" sldId="356"/>
            <ac:spMk id="12" creationId="{7521A41A-98B7-D040-8C9B-2A4F4776ECAB}"/>
          </ac:spMkLst>
        </pc:spChg>
        <pc:spChg chg="mod">
          <ac:chgData name="Shauna O'Brien" userId="2cccf8d3-fcb4-4082-ab59-b4bd17c66c6c" providerId="ADAL" clId="{4293D282-412D-DC47-9743-10840778C423}" dt="2021-07-07T11:36:23.586" v="24" actId="1036"/>
          <ac:spMkLst>
            <pc:docMk/>
            <pc:sldMk cId="2290180924" sldId="356"/>
            <ac:spMk id="15" creationId="{80EF9F49-9FE9-B14B-BCEA-19DDAFCCB6EA}"/>
          </ac:spMkLst>
        </pc:spChg>
        <pc:spChg chg="mod">
          <ac:chgData name="Shauna O'Brien" userId="2cccf8d3-fcb4-4082-ab59-b4bd17c66c6c" providerId="ADAL" clId="{4293D282-412D-DC47-9743-10840778C423}" dt="2021-07-07T11:36:23.586" v="24" actId="1036"/>
          <ac:spMkLst>
            <pc:docMk/>
            <pc:sldMk cId="2290180924" sldId="356"/>
            <ac:spMk id="16" creationId="{6DD8CEF1-C10D-764A-BD00-F617DDFF5906}"/>
          </ac:spMkLst>
        </pc:spChg>
      </pc:sldChg>
    </pc:docChg>
  </pc:docChgLst>
  <pc:docChgLst>
    <pc:chgData name="Joanna Scouler" userId="da2978bb-3a89-42a2-b6f4-686f2140a0cc" providerId="ADAL" clId="{3CA30678-49E4-F74A-9949-9F39EFEC21B7}"/>
    <pc:docChg chg="custSel addSld delSld modSld modMainMaster">
      <pc:chgData name="Joanna Scouler" userId="da2978bb-3a89-42a2-b6f4-686f2140a0cc" providerId="ADAL" clId="{3CA30678-49E4-F74A-9949-9F39EFEC21B7}" dt="2024-04-12T12:20:20.415" v="315" actId="20577"/>
      <pc:docMkLst>
        <pc:docMk/>
      </pc:docMkLst>
      <pc:sldChg chg="modSp">
        <pc:chgData name="Joanna Scouler" userId="da2978bb-3a89-42a2-b6f4-686f2140a0cc" providerId="ADAL" clId="{3CA30678-49E4-F74A-9949-9F39EFEC21B7}" dt="2024-04-12T12:14:45.349" v="1"/>
        <pc:sldMkLst>
          <pc:docMk/>
          <pc:sldMk cId="443262617" sldId="273"/>
        </pc:sldMkLst>
        <pc:spChg chg="mod">
          <ac:chgData name="Joanna Scouler" userId="da2978bb-3a89-42a2-b6f4-686f2140a0cc" providerId="ADAL" clId="{3CA30678-49E4-F74A-9949-9F39EFEC21B7}" dt="2024-04-12T12:14:45.349" v="1"/>
          <ac:spMkLst>
            <pc:docMk/>
            <pc:sldMk cId="443262617" sldId="273"/>
            <ac:spMk id="3" creationId="{42B0A0BB-E1B0-7240-89EE-FD565B8E85D6}"/>
          </ac:spMkLst>
        </pc:spChg>
      </pc:sldChg>
      <pc:sldChg chg="modSp">
        <pc:chgData name="Joanna Scouler" userId="da2978bb-3a89-42a2-b6f4-686f2140a0cc" providerId="ADAL" clId="{3CA30678-49E4-F74A-9949-9F39EFEC21B7}" dt="2024-04-12T12:15:36.483" v="12" actId="2711"/>
        <pc:sldMkLst>
          <pc:docMk/>
          <pc:sldMk cId="408376181" sldId="279"/>
        </pc:sldMkLst>
        <pc:spChg chg="mod">
          <ac:chgData name="Joanna Scouler" userId="da2978bb-3a89-42a2-b6f4-686f2140a0cc" providerId="ADAL" clId="{3CA30678-49E4-F74A-9949-9F39EFEC21B7}" dt="2024-04-12T12:15:36.483" v="12" actId="2711"/>
          <ac:spMkLst>
            <pc:docMk/>
            <pc:sldMk cId="408376181" sldId="279"/>
            <ac:spMk id="2" creationId="{390ADA5D-EF3B-BD4E-93D1-EBAA704F36FE}"/>
          </ac:spMkLst>
        </pc:spChg>
        <pc:spChg chg="mod">
          <ac:chgData name="Joanna Scouler" userId="da2978bb-3a89-42a2-b6f4-686f2140a0cc" providerId="ADAL" clId="{3CA30678-49E4-F74A-9949-9F39EFEC21B7}" dt="2024-04-12T12:15:36.483" v="12" actId="2711"/>
          <ac:spMkLst>
            <pc:docMk/>
            <pc:sldMk cId="408376181" sldId="279"/>
            <ac:spMk id="3" creationId="{D8C055AC-EBD6-F04D-A144-AF4CE08268B0}"/>
          </ac:spMkLst>
        </pc:spChg>
        <pc:spChg chg="mod">
          <ac:chgData name="Joanna Scouler" userId="da2978bb-3a89-42a2-b6f4-686f2140a0cc" providerId="ADAL" clId="{3CA30678-49E4-F74A-9949-9F39EFEC21B7}" dt="2024-04-12T12:15:36.483" v="12" actId="2711"/>
          <ac:spMkLst>
            <pc:docMk/>
            <pc:sldMk cId="408376181" sldId="279"/>
            <ac:spMk id="6" creationId="{DDABDA59-0362-7147-B2C2-16AD5473A0DE}"/>
          </ac:spMkLst>
        </pc:spChg>
        <pc:spChg chg="mod">
          <ac:chgData name="Joanna Scouler" userId="da2978bb-3a89-42a2-b6f4-686f2140a0cc" providerId="ADAL" clId="{3CA30678-49E4-F74A-9949-9F39EFEC21B7}" dt="2024-04-12T12:15:36.483" v="12" actId="2711"/>
          <ac:spMkLst>
            <pc:docMk/>
            <pc:sldMk cId="408376181" sldId="279"/>
            <ac:spMk id="9" creationId="{A1D4F755-ABF2-5343-AFB7-91EE29DAD9EF}"/>
          </ac:spMkLst>
        </pc:spChg>
        <pc:spChg chg="mod">
          <ac:chgData name="Joanna Scouler" userId="da2978bb-3a89-42a2-b6f4-686f2140a0cc" providerId="ADAL" clId="{3CA30678-49E4-F74A-9949-9F39EFEC21B7}" dt="2024-04-12T12:15:36.483" v="12" actId="2711"/>
          <ac:spMkLst>
            <pc:docMk/>
            <pc:sldMk cId="408376181" sldId="279"/>
            <ac:spMk id="10" creationId="{15209BB9-39AB-594D-9F66-6603DFD4B91E}"/>
          </ac:spMkLst>
        </pc:spChg>
        <pc:picChg chg="mod">
          <ac:chgData name="Joanna Scouler" userId="da2978bb-3a89-42a2-b6f4-686f2140a0cc" providerId="ADAL" clId="{3CA30678-49E4-F74A-9949-9F39EFEC21B7}" dt="2024-04-12T12:15:36.483" v="12" actId="2711"/>
          <ac:picMkLst>
            <pc:docMk/>
            <pc:sldMk cId="408376181" sldId="279"/>
            <ac:picMk id="5" creationId="{9F93EB7E-133F-DB4E-99A0-F3DBD9ABED0A}"/>
          </ac:picMkLst>
        </pc:picChg>
        <pc:picChg chg="mod">
          <ac:chgData name="Joanna Scouler" userId="da2978bb-3a89-42a2-b6f4-686f2140a0cc" providerId="ADAL" clId="{3CA30678-49E4-F74A-9949-9F39EFEC21B7}" dt="2024-04-12T12:15:36.483" v="12" actId="2711"/>
          <ac:picMkLst>
            <pc:docMk/>
            <pc:sldMk cId="408376181" sldId="279"/>
            <ac:picMk id="7" creationId="{80DAA48D-6343-BD41-9ADF-E230F34E28AE}"/>
          </ac:picMkLst>
        </pc:picChg>
        <pc:picChg chg="mod">
          <ac:chgData name="Joanna Scouler" userId="da2978bb-3a89-42a2-b6f4-686f2140a0cc" providerId="ADAL" clId="{3CA30678-49E4-F74A-9949-9F39EFEC21B7}" dt="2024-04-12T12:15:36.483" v="12" actId="2711"/>
          <ac:picMkLst>
            <pc:docMk/>
            <pc:sldMk cId="408376181" sldId="279"/>
            <ac:picMk id="8" creationId="{1D150841-4CD3-8346-AB19-04DE9075F41E}"/>
          </ac:picMkLst>
        </pc:picChg>
      </pc:sldChg>
      <pc:sldChg chg="modSp mod">
        <pc:chgData name="Joanna Scouler" userId="da2978bb-3a89-42a2-b6f4-686f2140a0cc" providerId="ADAL" clId="{3CA30678-49E4-F74A-9949-9F39EFEC21B7}" dt="2024-04-12T12:15:26.407" v="10" actId="2711"/>
        <pc:sldMkLst>
          <pc:docMk/>
          <pc:sldMk cId="1069633196" sldId="293"/>
        </pc:sldMkLst>
        <pc:spChg chg="mod">
          <ac:chgData name="Joanna Scouler" userId="da2978bb-3a89-42a2-b6f4-686f2140a0cc" providerId="ADAL" clId="{3CA30678-49E4-F74A-9949-9F39EFEC21B7}" dt="2024-04-12T12:15:26.407" v="10" actId="2711"/>
          <ac:spMkLst>
            <pc:docMk/>
            <pc:sldMk cId="1069633196" sldId="293"/>
            <ac:spMk id="2" creationId="{56B3D35E-7B34-F94C-9DD3-77176F7C3EC6}"/>
          </ac:spMkLst>
        </pc:spChg>
        <pc:spChg chg="mod">
          <ac:chgData name="Joanna Scouler" userId="da2978bb-3a89-42a2-b6f4-686f2140a0cc" providerId="ADAL" clId="{3CA30678-49E4-F74A-9949-9F39EFEC21B7}" dt="2024-04-12T12:15:26.407" v="10" actId="2711"/>
          <ac:spMkLst>
            <pc:docMk/>
            <pc:sldMk cId="1069633196" sldId="293"/>
            <ac:spMk id="11" creationId="{3DDE3AA7-E690-9543-9B6F-591208B9DFEC}"/>
          </ac:spMkLst>
        </pc:spChg>
        <pc:spChg chg="mod">
          <ac:chgData name="Joanna Scouler" userId="da2978bb-3a89-42a2-b6f4-686f2140a0cc" providerId="ADAL" clId="{3CA30678-49E4-F74A-9949-9F39EFEC21B7}" dt="2024-04-12T12:15:26.407" v="10" actId="2711"/>
          <ac:spMkLst>
            <pc:docMk/>
            <pc:sldMk cId="1069633196" sldId="293"/>
            <ac:spMk id="12" creationId="{92723F2B-1D6F-794B-A7C9-40B038C80BC8}"/>
          </ac:spMkLst>
        </pc:spChg>
        <pc:spChg chg="mod">
          <ac:chgData name="Joanna Scouler" userId="da2978bb-3a89-42a2-b6f4-686f2140a0cc" providerId="ADAL" clId="{3CA30678-49E4-F74A-9949-9F39EFEC21B7}" dt="2024-04-12T12:15:26.407" v="10" actId="2711"/>
          <ac:spMkLst>
            <pc:docMk/>
            <pc:sldMk cId="1069633196" sldId="293"/>
            <ac:spMk id="13" creationId="{700C92A6-1F3E-F94C-BDB3-CBE7649ADBAB}"/>
          </ac:spMkLst>
        </pc:spChg>
        <pc:spChg chg="mod">
          <ac:chgData name="Joanna Scouler" userId="da2978bb-3a89-42a2-b6f4-686f2140a0cc" providerId="ADAL" clId="{3CA30678-49E4-F74A-9949-9F39EFEC21B7}" dt="2024-04-12T12:15:26.407" v="10" actId="2711"/>
          <ac:spMkLst>
            <pc:docMk/>
            <pc:sldMk cId="1069633196" sldId="293"/>
            <ac:spMk id="14" creationId="{FDB9E6EF-D5F8-CD4E-89D9-48518E23E7D1}"/>
          </ac:spMkLst>
        </pc:spChg>
      </pc:sldChg>
      <pc:sldChg chg="modSp">
        <pc:chgData name="Joanna Scouler" userId="da2978bb-3a89-42a2-b6f4-686f2140a0cc" providerId="ADAL" clId="{3CA30678-49E4-F74A-9949-9F39EFEC21B7}" dt="2024-04-12T12:14:45.349" v="1"/>
        <pc:sldMkLst>
          <pc:docMk/>
          <pc:sldMk cId="4028642510" sldId="303"/>
        </pc:sldMkLst>
        <pc:spChg chg="mod">
          <ac:chgData name="Joanna Scouler" userId="da2978bb-3a89-42a2-b6f4-686f2140a0cc" providerId="ADAL" clId="{3CA30678-49E4-F74A-9949-9F39EFEC21B7}" dt="2024-04-12T12:14:45.349" v="1"/>
          <ac:spMkLst>
            <pc:docMk/>
            <pc:sldMk cId="4028642510" sldId="303"/>
            <ac:spMk id="3" creationId="{42B0A0BB-E1B0-7240-89EE-FD565B8E85D6}"/>
          </ac:spMkLst>
        </pc:spChg>
      </pc:sldChg>
      <pc:sldChg chg="modSp">
        <pc:chgData name="Joanna Scouler" userId="da2978bb-3a89-42a2-b6f4-686f2140a0cc" providerId="ADAL" clId="{3CA30678-49E4-F74A-9949-9F39EFEC21B7}" dt="2024-04-12T12:15:23.088" v="9" actId="2711"/>
        <pc:sldMkLst>
          <pc:docMk/>
          <pc:sldMk cId="1858062329" sldId="304"/>
        </pc:sldMkLst>
        <pc:spChg chg="mod">
          <ac:chgData name="Joanna Scouler" userId="da2978bb-3a89-42a2-b6f4-686f2140a0cc" providerId="ADAL" clId="{3CA30678-49E4-F74A-9949-9F39EFEC21B7}" dt="2024-04-12T12:15:23.088" v="9" actId="2711"/>
          <ac:spMkLst>
            <pc:docMk/>
            <pc:sldMk cId="1858062329" sldId="304"/>
            <ac:spMk id="3" creationId="{00000000-0000-0000-0000-000000000000}"/>
          </ac:spMkLst>
        </pc:spChg>
        <pc:spChg chg="mod">
          <ac:chgData name="Joanna Scouler" userId="da2978bb-3a89-42a2-b6f4-686f2140a0cc" providerId="ADAL" clId="{3CA30678-49E4-F74A-9949-9F39EFEC21B7}" dt="2024-04-12T12:15:23.088" v="9" actId="2711"/>
          <ac:spMkLst>
            <pc:docMk/>
            <pc:sldMk cId="1858062329" sldId="304"/>
            <ac:spMk id="5" creationId="{4F26896D-E9CE-FB41-8393-122F34082D61}"/>
          </ac:spMkLst>
        </pc:spChg>
        <pc:spChg chg="mod">
          <ac:chgData name="Joanna Scouler" userId="da2978bb-3a89-42a2-b6f4-686f2140a0cc" providerId="ADAL" clId="{3CA30678-49E4-F74A-9949-9F39EFEC21B7}" dt="2024-04-12T12:15:23.088" v="9" actId="2711"/>
          <ac:spMkLst>
            <pc:docMk/>
            <pc:sldMk cId="1858062329" sldId="304"/>
            <ac:spMk id="7" creationId="{00000000-0000-0000-0000-000000000000}"/>
          </ac:spMkLst>
        </pc:spChg>
        <pc:spChg chg="mod">
          <ac:chgData name="Joanna Scouler" userId="da2978bb-3a89-42a2-b6f4-686f2140a0cc" providerId="ADAL" clId="{3CA30678-49E4-F74A-9949-9F39EFEC21B7}" dt="2024-04-12T12:15:23.088" v="9" actId="2711"/>
          <ac:spMkLst>
            <pc:docMk/>
            <pc:sldMk cId="1858062329" sldId="304"/>
            <ac:spMk id="11" creationId="{A3033D93-8B84-1446-9DA2-FDBE0BF83F1B}"/>
          </ac:spMkLst>
        </pc:spChg>
        <pc:spChg chg="mod">
          <ac:chgData name="Joanna Scouler" userId="da2978bb-3a89-42a2-b6f4-686f2140a0cc" providerId="ADAL" clId="{3CA30678-49E4-F74A-9949-9F39EFEC21B7}" dt="2024-04-12T12:15:23.088" v="9" actId="2711"/>
          <ac:spMkLst>
            <pc:docMk/>
            <pc:sldMk cId="1858062329" sldId="304"/>
            <ac:spMk id="14" creationId="{4064BA21-CE07-274C-BE54-64A10E410B98}"/>
          </ac:spMkLst>
        </pc:spChg>
        <pc:spChg chg="mod">
          <ac:chgData name="Joanna Scouler" userId="da2978bb-3a89-42a2-b6f4-686f2140a0cc" providerId="ADAL" clId="{3CA30678-49E4-F74A-9949-9F39EFEC21B7}" dt="2024-04-12T12:15:23.088" v="9" actId="2711"/>
          <ac:spMkLst>
            <pc:docMk/>
            <pc:sldMk cId="1858062329" sldId="304"/>
            <ac:spMk id="15" creationId="{BEBFE9AB-0324-2949-BF9D-29288D007F3E}"/>
          </ac:spMkLst>
        </pc:spChg>
        <pc:spChg chg="mod">
          <ac:chgData name="Joanna Scouler" userId="da2978bb-3a89-42a2-b6f4-686f2140a0cc" providerId="ADAL" clId="{3CA30678-49E4-F74A-9949-9F39EFEC21B7}" dt="2024-04-12T12:15:23.088" v="9" actId="2711"/>
          <ac:spMkLst>
            <pc:docMk/>
            <pc:sldMk cId="1858062329" sldId="304"/>
            <ac:spMk id="16" creationId="{03E29E0D-A4BB-E742-B80F-DD797D632CBD}"/>
          </ac:spMkLst>
        </pc:spChg>
        <pc:spChg chg="mod">
          <ac:chgData name="Joanna Scouler" userId="da2978bb-3a89-42a2-b6f4-686f2140a0cc" providerId="ADAL" clId="{3CA30678-49E4-F74A-9949-9F39EFEC21B7}" dt="2024-04-12T12:15:23.088" v="9" actId="2711"/>
          <ac:spMkLst>
            <pc:docMk/>
            <pc:sldMk cId="1858062329" sldId="304"/>
            <ac:spMk id="17" creationId="{7CA0386C-D325-5A4B-B667-3404DE4B9671}"/>
          </ac:spMkLst>
        </pc:spChg>
      </pc:sldChg>
      <pc:sldChg chg="modSp">
        <pc:chgData name="Joanna Scouler" userId="da2978bb-3a89-42a2-b6f4-686f2140a0cc" providerId="ADAL" clId="{3CA30678-49E4-F74A-9949-9F39EFEC21B7}" dt="2024-04-12T12:15:31.502" v="11" actId="2711"/>
        <pc:sldMkLst>
          <pc:docMk/>
          <pc:sldMk cId="2427855266" sldId="306"/>
        </pc:sldMkLst>
        <pc:spChg chg="mod">
          <ac:chgData name="Joanna Scouler" userId="da2978bb-3a89-42a2-b6f4-686f2140a0cc" providerId="ADAL" clId="{3CA30678-49E4-F74A-9949-9F39EFEC21B7}" dt="2024-04-12T12:15:31.502" v="11" actId="2711"/>
          <ac:spMkLst>
            <pc:docMk/>
            <pc:sldMk cId="2427855266" sldId="306"/>
            <ac:spMk id="2" creationId="{9EE4C145-B453-714F-8425-58BEC5E89F5B}"/>
          </ac:spMkLst>
        </pc:spChg>
        <pc:picChg chg="mod">
          <ac:chgData name="Joanna Scouler" userId="da2978bb-3a89-42a2-b6f4-686f2140a0cc" providerId="ADAL" clId="{3CA30678-49E4-F74A-9949-9F39EFEC21B7}" dt="2024-04-12T12:15:31.502" v="11" actId="2711"/>
          <ac:picMkLst>
            <pc:docMk/>
            <pc:sldMk cId="2427855266" sldId="306"/>
            <ac:picMk id="1026" creationId="{DACD5584-F02E-E147-9D2C-1A39ADDE7A9C}"/>
          </ac:picMkLst>
        </pc:picChg>
      </pc:sldChg>
      <pc:sldChg chg="modSp">
        <pc:chgData name="Joanna Scouler" userId="da2978bb-3a89-42a2-b6f4-686f2140a0cc" providerId="ADAL" clId="{3CA30678-49E4-F74A-9949-9F39EFEC21B7}" dt="2024-04-12T12:14:45.349" v="1"/>
        <pc:sldMkLst>
          <pc:docMk/>
          <pc:sldMk cId="1495468696" sldId="348"/>
        </pc:sldMkLst>
        <pc:spChg chg="mod">
          <ac:chgData name="Joanna Scouler" userId="da2978bb-3a89-42a2-b6f4-686f2140a0cc" providerId="ADAL" clId="{3CA30678-49E4-F74A-9949-9F39EFEC21B7}" dt="2024-04-12T12:14:45.349" v="1"/>
          <ac:spMkLst>
            <pc:docMk/>
            <pc:sldMk cId="1495468696" sldId="348"/>
            <ac:spMk id="2" creationId="{EE3C824E-4C7F-DB42-8DBE-A9A845EEBF60}"/>
          </ac:spMkLst>
        </pc:spChg>
      </pc:sldChg>
      <pc:sldChg chg="modSp mod modClrScheme chgLayout">
        <pc:chgData name="Joanna Scouler" userId="da2978bb-3a89-42a2-b6f4-686f2140a0cc" providerId="ADAL" clId="{3CA30678-49E4-F74A-9949-9F39EFEC21B7}" dt="2024-04-12T12:14:50.433" v="2" actId="700"/>
        <pc:sldMkLst>
          <pc:docMk/>
          <pc:sldMk cId="810804710" sldId="355"/>
        </pc:sldMkLst>
        <pc:spChg chg="mod ord">
          <ac:chgData name="Joanna Scouler" userId="da2978bb-3a89-42a2-b6f4-686f2140a0cc" providerId="ADAL" clId="{3CA30678-49E4-F74A-9949-9F39EFEC21B7}" dt="2024-04-12T12:14:50.433" v="2" actId="700"/>
          <ac:spMkLst>
            <pc:docMk/>
            <pc:sldMk cId="810804710" sldId="355"/>
            <ac:spMk id="2" creationId="{6C92CDF9-9E9C-714B-9C6F-2DE6F9E48CAE}"/>
          </ac:spMkLst>
        </pc:spChg>
      </pc:sldChg>
      <pc:sldChg chg="modSp">
        <pc:chgData name="Joanna Scouler" userId="da2978bb-3a89-42a2-b6f4-686f2140a0cc" providerId="ADAL" clId="{3CA30678-49E4-F74A-9949-9F39EFEC21B7}" dt="2024-04-12T12:14:45.349" v="1"/>
        <pc:sldMkLst>
          <pc:docMk/>
          <pc:sldMk cId="2290180924" sldId="356"/>
        </pc:sldMkLst>
        <pc:spChg chg="mod">
          <ac:chgData name="Joanna Scouler" userId="da2978bb-3a89-42a2-b6f4-686f2140a0cc" providerId="ADAL" clId="{3CA30678-49E4-F74A-9949-9F39EFEC21B7}" dt="2024-04-12T12:14:45.349" v="1"/>
          <ac:spMkLst>
            <pc:docMk/>
            <pc:sldMk cId="2290180924" sldId="356"/>
            <ac:spMk id="3" creationId="{24C00108-A306-9E49-AD66-5067E94AA0BD}"/>
          </ac:spMkLst>
        </pc:spChg>
      </pc:sldChg>
      <pc:sldChg chg="modSp del">
        <pc:chgData name="Joanna Scouler" userId="da2978bb-3a89-42a2-b6f4-686f2140a0cc" providerId="ADAL" clId="{3CA30678-49E4-F74A-9949-9F39EFEC21B7}" dt="2024-04-12T12:15:04.054" v="7" actId="2696"/>
        <pc:sldMkLst>
          <pc:docMk/>
          <pc:sldMk cId="2965238759" sldId="357"/>
        </pc:sldMkLst>
        <pc:spChg chg="mod">
          <ac:chgData name="Joanna Scouler" userId="da2978bb-3a89-42a2-b6f4-686f2140a0cc" providerId="ADAL" clId="{3CA30678-49E4-F74A-9949-9F39EFEC21B7}" dt="2024-04-12T12:14:45.349" v="1"/>
          <ac:spMkLst>
            <pc:docMk/>
            <pc:sldMk cId="2965238759" sldId="357"/>
            <ac:spMk id="2" creationId="{F10F0A34-8226-A241-BB87-E02C0E43B851}"/>
          </ac:spMkLst>
        </pc:spChg>
      </pc:sldChg>
      <pc:sldChg chg="modSp mod">
        <pc:chgData name="Joanna Scouler" userId="da2978bb-3a89-42a2-b6f4-686f2140a0cc" providerId="ADAL" clId="{3CA30678-49E4-F74A-9949-9F39EFEC21B7}" dt="2024-04-12T12:15:11.423" v="8" actId="1076"/>
        <pc:sldMkLst>
          <pc:docMk/>
          <pc:sldMk cId="4043307828" sldId="363"/>
        </pc:sldMkLst>
        <pc:spChg chg="mod">
          <ac:chgData name="Joanna Scouler" userId="da2978bb-3a89-42a2-b6f4-686f2140a0cc" providerId="ADAL" clId="{3CA30678-49E4-F74A-9949-9F39EFEC21B7}" dt="2024-04-12T12:14:45.349" v="1"/>
          <ac:spMkLst>
            <pc:docMk/>
            <pc:sldMk cId="4043307828" sldId="363"/>
            <ac:spMk id="2" creationId="{21F6D3BF-8D78-3D41-8D2E-5FED3055FC80}"/>
          </ac:spMkLst>
        </pc:spChg>
        <pc:spChg chg="mod">
          <ac:chgData name="Joanna Scouler" userId="da2978bb-3a89-42a2-b6f4-686f2140a0cc" providerId="ADAL" clId="{3CA30678-49E4-F74A-9949-9F39EFEC21B7}" dt="2024-04-12T12:14:45.349" v="1"/>
          <ac:spMkLst>
            <pc:docMk/>
            <pc:sldMk cId="4043307828" sldId="363"/>
            <ac:spMk id="3" creationId="{8676A10C-2676-7549-90A1-140565D5F092}"/>
          </ac:spMkLst>
        </pc:spChg>
        <pc:picChg chg="mod">
          <ac:chgData name="Joanna Scouler" userId="da2978bb-3a89-42a2-b6f4-686f2140a0cc" providerId="ADAL" clId="{3CA30678-49E4-F74A-9949-9F39EFEC21B7}" dt="2024-04-12T12:15:11.423" v="8" actId="1076"/>
          <ac:picMkLst>
            <pc:docMk/>
            <pc:sldMk cId="4043307828" sldId="363"/>
            <ac:picMk id="10" creationId="{4762F971-C492-0A4F-93BC-C458A9C1640C}"/>
          </ac:picMkLst>
        </pc:picChg>
      </pc:sldChg>
      <pc:sldChg chg="modSp add mod">
        <pc:chgData name="Joanna Scouler" userId="da2978bb-3a89-42a2-b6f4-686f2140a0cc" providerId="ADAL" clId="{3CA30678-49E4-F74A-9949-9F39EFEC21B7}" dt="2024-04-12T12:15:02.882" v="6" actId="20577"/>
        <pc:sldMkLst>
          <pc:docMk/>
          <pc:sldMk cId="3612247813" sldId="364"/>
        </pc:sldMkLst>
        <pc:graphicFrameChg chg="modGraphic">
          <ac:chgData name="Joanna Scouler" userId="da2978bb-3a89-42a2-b6f4-686f2140a0cc" providerId="ADAL" clId="{3CA30678-49E4-F74A-9949-9F39EFEC21B7}" dt="2024-04-12T12:15:02.882" v="6" actId="20577"/>
          <ac:graphicFrameMkLst>
            <pc:docMk/>
            <pc:sldMk cId="3612247813" sldId="364"/>
            <ac:graphicFrameMk id="3" creationId="{2D1EACB4-F44A-B74F-9ED5-BE0F8D4E6DF6}"/>
          </ac:graphicFrameMkLst>
        </pc:graphicFrameChg>
      </pc:sldChg>
      <pc:sldChg chg="modSp add mod">
        <pc:chgData name="Joanna Scouler" userId="da2978bb-3a89-42a2-b6f4-686f2140a0cc" providerId="ADAL" clId="{3CA30678-49E4-F74A-9949-9F39EFEC21B7}" dt="2024-04-12T12:16:58.519" v="50" actId="20577"/>
        <pc:sldMkLst>
          <pc:docMk/>
          <pc:sldMk cId="3308112752" sldId="421"/>
        </pc:sldMkLst>
        <pc:spChg chg="mod">
          <ac:chgData name="Joanna Scouler" userId="da2978bb-3a89-42a2-b6f4-686f2140a0cc" providerId="ADAL" clId="{3CA30678-49E4-F74A-9949-9F39EFEC21B7}" dt="2024-04-12T12:16:58.519" v="50" actId="20577"/>
          <ac:spMkLst>
            <pc:docMk/>
            <pc:sldMk cId="3308112752" sldId="421"/>
            <ac:spMk id="6" creationId="{03D33695-F3E3-458D-8D7E-F377F44F408A}"/>
          </ac:spMkLst>
        </pc:spChg>
      </pc:sldChg>
      <pc:sldChg chg="modSp add mod">
        <pc:chgData name="Joanna Scouler" userId="da2978bb-3a89-42a2-b6f4-686f2140a0cc" providerId="ADAL" clId="{3CA30678-49E4-F74A-9949-9F39EFEC21B7}" dt="2024-04-12T12:16:15.654" v="16" actId="207"/>
        <pc:sldMkLst>
          <pc:docMk/>
          <pc:sldMk cId="3357997291" sldId="422"/>
        </pc:sldMkLst>
        <pc:spChg chg="mod">
          <ac:chgData name="Joanna Scouler" userId="da2978bb-3a89-42a2-b6f4-686f2140a0cc" providerId="ADAL" clId="{3CA30678-49E4-F74A-9949-9F39EFEC21B7}" dt="2024-04-12T12:16:15.654" v="16" actId="207"/>
          <ac:spMkLst>
            <pc:docMk/>
            <pc:sldMk cId="3357997291" sldId="422"/>
            <ac:spMk id="6" creationId="{03D33695-F3E3-458D-8D7E-F377F44F408A}"/>
          </ac:spMkLst>
        </pc:spChg>
      </pc:sldChg>
      <pc:sldChg chg="modSp add mod modAnim">
        <pc:chgData name="Joanna Scouler" userId="da2978bb-3a89-42a2-b6f4-686f2140a0cc" providerId="ADAL" clId="{3CA30678-49E4-F74A-9949-9F39EFEC21B7}" dt="2024-04-12T12:20:20.415" v="315" actId="20577"/>
        <pc:sldMkLst>
          <pc:docMk/>
          <pc:sldMk cId="2656986363" sldId="423"/>
        </pc:sldMkLst>
        <pc:spChg chg="mod">
          <ac:chgData name="Joanna Scouler" userId="da2978bb-3a89-42a2-b6f4-686f2140a0cc" providerId="ADAL" clId="{3CA30678-49E4-F74A-9949-9F39EFEC21B7}" dt="2024-04-12T12:20:07.901" v="307" actId="20577"/>
          <ac:spMkLst>
            <pc:docMk/>
            <pc:sldMk cId="2656986363" sldId="423"/>
            <ac:spMk id="6" creationId="{738BD3D1-C602-476B-9ED5-198C26001B3D}"/>
          </ac:spMkLst>
        </pc:spChg>
        <pc:spChg chg="mod">
          <ac:chgData name="Joanna Scouler" userId="da2978bb-3a89-42a2-b6f4-686f2140a0cc" providerId="ADAL" clId="{3CA30678-49E4-F74A-9949-9F39EFEC21B7}" dt="2024-04-12T12:20:20.415" v="315" actId="20577"/>
          <ac:spMkLst>
            <pc:docMk/>
            <pc:sldMk cId="2656986363" sldId="423"/>
            <ac:spMk id="7" creationId="{B7A3DBB4-E61A-41DB-AB0D-ECE0B2A2E82B}"/>
          </ac:spMkLst>
        </pc:spChg>
      </pc:sldChg>
      <pc:sldChg chg="add del modNotesTx">
        <pc:chgData name="Joanna Scouler" userId="da2978bb-3a89-42a2-b6f4-686f2140a0cc" providerId="ADAL" clId="{3CA30678-49E4-F74A-9949-9F39EFEC21B7}" dt="2024-04-12T12:19:59.876" v="288" actId="2696"/>
        <pc:sldMkLst>
          <pc:docMk/>
          <pc:sldMk cId="4271394901" sldId="424"/>
        </pc:sldMkLst>
      </pc:sldChg>
      <pc:sldChg chg="modSp add mod modNotesTx">
        <pc:chgData name="Joanna Scouler" userId="da2978bb-3a89-42a2-b6f4-686f2140a0cc" providerId="ADAL" clId="{3CA30678-49E4-F74A-9949-9F39EFEC21B7}" dt="2024-04-12T12:19:46.962" v="283" actId="20577"/>
        <pc:sldMkLst>
          <pc:docMk/>
          <pc:sldMk cId="3663788755" sldId="425"/>
        </pc:sldMkLst>
        <pc:spChg chg="mod">
          <ac:chgData name="Joanna Scouler" userId="da2978bb-3a89-42a2-b6f4-686f2140a0cc" providerId="ADAL" clId="{3CA30678-49E4-F74A-9949-9F39EFEC21B7}" dt="2024-04-12T12:17:44.280" v="79" actId="20577"/>
          <ac:spMkLst>
            <pc:docMk/>
            <pc:sldMk cId="3663788755" sldId="425"/>
            <ac:spMk id="6" creationId="{738BD3D1-C602-476B-9ED5-198C26001B3D}"/>
          </ac:spMkLst>
        </pc:spChg>
        <pc:spChg chg="mod">
          <ac:chgData name="Joanna Scouler" userId="da2978bb-3a89-42a2-b6f4-686f2140a0cc" providerId="ADAL" clId="{3CA30678-49E4-F74A-9949-9F39EFEC21B7}" dt="2024-04-12T12:17:53.191" v="86" actId="403"/>
          <ac:spMkLst>
            <pc:docMk/>
            <pc:sldMk cId="3663788755" sldId="425"/>
            <ac:spMk id="7" creationId="{B7A3DBB4-E61A-41DB-AB0D-ECE0B2A2E82B}"/>
          </ac:spMkLst>
        </pc:spChg>
      </pc:sldChg>
      <pc:sldChg chg="modSp add mod modAnim modNotesTx">
        <pc:chgData name="Joanna Scouler" userId="da2978bb-3a89-42a2-b6f4-686f2140a0cc" providerId="ADAL" clId="{3CA30678-49E4-F74A-9949-9F39EFEC21B7}" dt="2024-04-12T12:19:50.355" v="287" actId="20577"/>
        <pc:sldMkLst>
          <pc:docMk/>
          <pc:sldMk cId="116715507" sldId="426"/>
        </pc:sldMkLst>
        <pc:spChg chg="mod">
          <ac:chgData name="Joanna Scouler" userId="da2978bb-3a89-42a2-b6f4-686f2140a0cc" providerId="ADAL" clId="{3CA30678-49E4-F74A-9949-9F39EFEC21B7}" dt="2024-04-12T12:18:11.381" v="90" actId="20577"/>
          <ac:spMkLst>
            <pc:docMk/>
            <pc:sldMk cId="116715507" sldId="426"/>
            <ac:spMk id="3" creationId="{9CE96B27-BC5F-44BF-BDF5-A20B8148A74B}"/>
          </ac:spMkLst>
        </pc:spChg>
        <pc:spChg chg="mod">
          <ac:chgData name="Joanna Scouler" userId="da2978bb-3a89-42a2-b6f4-686f2140a0cc" providerId="ADAL" clId="{3CA30678-49E4-F74A-9949-9F39EFEC21B7}" dt="2024-04-12T12:18:37.095" v="153" actId="20577"/>
          <ac:spMkLst>
            <pc:docMk/>
            <pc:sldMk cId="116715507" sldId="426"/>
            <ac:spMk id="6" creationId="{738BD3D1-C602-476B-9ED5-198C26001B3D}"/>
          </ac:spMkLst>
        </pc:spChg>
        <pc:spChg chg="mod">
          <ac:chgData name="Joanna Scouler" userId="da2978bb-3a89-42a2-b6f4-686f2140a0cc" providerId="ADAL" clId="{3CA30678-49E4-F74A-9949-9F39EFEC21B7}" dt="2024-04-12T12:19:06.012" v="277" actId="20577"/>
          <ac:spMkLst>
            <pc:docMk/>
            <pc:sldMk cId="116715507" sldId="426"/>
            <ac:spMk id="7" creationId="{B7A3DBB4-E61A-41DB-AB0D-ECE0B2A2E82B}"/>
          </ac:spMkLst>
        </pc:spChg>
      </pc:sldChg>
      <pc:sldMasterChg chg="modSldLayout">
        <pc:chgData name="Joanna Scouler" userId="da2978bb-3a89-42a2-b6f4-686f2140a0cc" providerId="ADAL" clId="{3CA30678-49E4-F74A-9949-9F39EFEC21B7}" dt="2024-04-12T12:14:40.043" v="0"/>
        <pc:sldMasterMkLst>
          <pc:docMk/>
          <pc:sldMasterMk cId="1641866356" sldId="2147483696"/>
        </pc:sldMasterMkLst>
        <pc:sldLayoutChg chg="delSp">
          <pc:chgData name="Joanna Scouler" userId="da2978bb-3a89-42a2-b6f4-686f2140a0cc" providerId="ADAL" clId="{3CA30678-49E4-F74A-9949-9F39EFEC21B7}" dt="2024-04-12T12:14:40.043" v="0"/>
          <pc:sldLayoutMkLst>
            <pc:docMk/>
            <pc:sldMasterMk cId="1641866356" sldId="2147483696"/>
            <pc:sldLayoutMk cId="3896450286" sldId="2147483721"/>
          </pc:sldLayoutMkLst>
          <pc:spChg chg="del">
            <ac:chgData name="Joanna Scouler" userId="da2978bb-3a89-42a2-b6f4-686f2140a0cc" providerId="ADAL" clId="{3CA30678-49E4-F74A-9949-9F39EFEC21B7}" dt="2024-04-12T12:14:40.043" v="0"/>
            <ac:spMkLst>
              <pc:docMk/>
              <pc:sldMasterMk cId="1641866356" sldId="2147483696"/>
              <pc:sldLayoutMk cId="3896450286" sldId="2147483721"/>
              <ac:spMk id="4" creationId="{FB9BDBA1-DD73-5C43-A5A8-F619ADA69383}"/>
            </ac:spMkLst>
          </pc:spChg>
          <pc:spChg chg="del">
            <ac:chgData name="Joanna Scouler" userId="da2978bb-3a89-42a2-b6f4-686f2140a0cc" providerId="ADAL" clId="{3CA30678-49E4-F74A-9949-9F39EFEC21B7}" dt="2024-04-12T12:14:40.043" v="0"/>
            <ac:spMkLst>
              <pc:docMk/>
              <pc:sldMasterMk cId="1641866356" sldId="2147483696"/>
              <pc:sldLayoutMk cId="3896450286" sldId="2147483721"/>
              <ac:spMk id="12" creationId="{6388379F-C4DE-4646-93E3-42D263D1AAF5}"/>
            </ac:spMkLst>
          </pc:spChg>
        </pc:sldLayoutChg>
      </pc:sldMasterChg>
      <pc:sldMasterChg chg="delSldLayout modSldLayout">
        <pc:chgData name="Joanna Scouler" userId="da2978bb-3a89-42a2-b6f4-686f2140a0cc" providerId="ADAL" clId="{3CA30678-49E4-F74A-9949-9F39EFEC21B7}" dt="2024-04-12T12:14:53.805" v="3" actId="2696"/>
        <pc:sldMasterMkLst>
          <pc:docMk/>
          <pc:sldMasterMk cId="3726277141" sldId="2147483722"/>
        </pc:sldMasterMkLst>
        <pc:sldLayoutChg chg="delSp del">
          <pc:chgData name="Joanna Scouler" userId="da2978bb-3a89-42a2-b6f4-686f2140a0cc" providerId="ADAL" clId="{3CA30678-49E4-F74A-9949-9F39EFEC21B7}" dt="2024-04-12T12:14:53.805" v="3" actId="2696"/>
          <pc:sldLayoutMkLst>
            <pc:docMk/>
            <pc:sldMasterMk cId="3726277141" sldId="2147483722"/>
            <pc:sldLayoutMk cId="3188122549" sldId="2147483741"/>
          </pc:sldLayoutMkLst>
          <pc:spChg chg="del">
            <ac:chgData name="Joanna Scouler" userId="da2978bb-3a89-42a2-b6f4-686f2140a0cc" providerId="ADAL" clId="{3CA30678-49E4-F74A-9949-9F39EFEC21B7}" dt="2024-04-12T12:14:45.349" v="1"/>
            <ac:spMkLst>
              <pc:docMk/>
              <pc:sldMasterMk cId="3726277141" sldId="2147483722"/>
              <pc:sldLayoutMk cId="3188122549" sldId="2147483741"/>
              <ac:spMk id="4" creationId="{FB9BDBA1-DD73-5C43-A5A8-F619ADA69383}"/>
            </ac:spMkLst>
          </pc:spChg>
          <pc:spChg chg="del">
            <ac:chgData name="Joanna Scouler" userId="da2978bb-3a89-42a2-b6f4-686f2140a0cc" providerId="ADAL" clId="{3CA30678-49E4-F74A-9949-9F39EFEC21B7}" dt="2024-04-12T12:14:45.349" v="1"/>
            <ac:spMkLst>
              <pc:docMk/>
              <pc:sldMasterMk cId="3726277141" sldId="2147483722"/>
              <pc:sldLayoutMk cId="3188122549" sldId="2147483741"/>
              <ac:spMk id="12" creationId="{6388379F-C4DE-4646-93E3-42D263D1AAF5}"/>
            </ac:spMkLst>
          </pc:spChg>
        </pc:sldLayoutChg>
      </pc:sldMasterChg>
    </pc:docChg>
  </pc:docChgLst>
  <pc:docChgLst>
    <pc:chgData name="Georgina Pick" userId="036a2d0a-b78c-4da7-8e9b-8b10f77470c8" providerId="ADAL" clId="{F725A463-9870-4043-8D34-8D7F959F323C}"/>
    <pc:docChg chg="custSel modSld">
      <pc:chgData name="Georgina Pick" userId="036a2d0a-b78c-4da7-8e9b-8b10f77470c8" providerId="ADAL" clId="{F725A463-9870-4043-8D34-8D7F959F323C}" dt="2021-06-27T19:21:58.862" v="6021" actId="20577"/>
      <pc:docMkLst>
        <pc:docMk/>
      </pc:docMkLst>
      <pc:sldChg chg="modNotesTx">
        <pc:chgData name="Georgina Pick" userId="036a2d0a-b78c-4da7-8e9b-8b10f77470c8" providerId="ADAL" clId="{F725A463-9870-4043-8D34-8D7F959F323C}" dt="2021-06-27T19:21:58.862" v="6021" actId="20577"/>
        <pc:sldMkLst>
          <pc:docMk/>
          <pc:sldMk cId="4075178077" sldId="262"/>
        </pc:sldMkLst>
      </pc:sldChg>
      <pc:sldChg chg="modNotesTx">
        <pc:chgData name="Georgina Pick" userId="036a2d0a-b78c-4da7-8e9b-8b10f77470c8" providerId="ADAL" clId="{F725A463-9870-4043-8D34-8D7F959F323C}" dt="2021-06-19T18:23:14.801" v="4745" actId="20577"/>
        <pc:sldMkLst>
          <pc:docMk/>
          <pc:sldMk cId="443262617" sldId="273"/>
        </pc:sldMkLst>
      </pc:sldChg>
      <pc:sldChg chg="modNotesTx">
        <pc:chgData name="Georgina Pick" userId="036a2d0a-b78c-4da7-8e9b-8b10f77470c8" providerId="ADAL" clId="{F725A463-9870-4043-8D34-8D7F959F323C}" dt="2021-06-19T18:26:18.550" v="4979" actId="113"/>
        <pc:sldMkLst>
          <pc:docMk/>
          <pc:sldMk cId="4028642510" sldId="303"/>
        </pc:sldMkLst>
      </pc:sldChg>
      <pc:sldChg chg="modSp modAnim modNotesTx">
        <pc:chgData name="Georgina Pick" userId="036a2d0a-b78c-4da7-8e9b-8b10f77470c8" providerId="ADAL" clId="{F725A463-9870-4043-8D34-8D7F959F323C}" dt="2021-06-19T18:24:19.672" v="4812" actId="20577"/>
        <pc:sldMkLst>
          <pc:docMk/>
          <pc:sldMk cId="1858062329" sldId="304"/>
        </pc:sldMkLst>
        <pc:spChg chg="mod">
          <ac:chgData name="Georgina Pick" userId="036a2d0a-b78c-4da7-8e9b-8b10f77470c8" providerId="ADAL" clId="{F725A463-9870-4043-8D34-8D7F959F323C}" dt="2021-06-19T18:24:02.009" v="4756" actId="20577"/>
          <ac:spMkLst>
            <pc:docMk/>
            <pc:sldMk cId="1858062329" sldId="304"/>
            <ac:spMk id="14" creationId="{4064BA21-CE07-274C-BE54-64A10E410B98}"/>
          </ac:spMkLst>
        </pc:spChg>
      </pc:sldChg>
      <pc:sldChg chg="modNotesTx">
        <pc:chgData name="Georgina Pick" userId="036a2d0a-b78c-4da7-8e9b-8b10f77470c8" providerId="ADAL" clId="{F725A463-9870-4043-8D34-8D7F959F323C}" dt="2021-06-19T18:18:09.417" v="4104" actId="20577"/>
        <pc:sldMkLst>
          <pc:docMk/>
          <pc:sldMk cId="704090638" sldId="305"/>
        </pc:sldMkLst>
      </pc:sldChg>
      <pc:sldChg chg="addSp modSp modNotesTx">
        <pc:chgData name="Georgina Pick" userId="036a2d0a-b78c-4da7-8e9b-8b10f77470c8" providerId="ADAL" clId="{F725A463-9870-4043-8D34-8D7F959F323C}" dt="2021-06-19T18:15:02.875" v="3595" actId="20577"/>
        <pc:sldMkLst>
          <pc:docMk/>
          <pc:sldMk cId="641847336" sldId="308"/>
        </pc:sldMkLst>
        <pc:spChg chg="add mod">
          <ac:chgData name="Georgina Pick" userId="036a2d0a-b78c-4da7-8e9b-8b10f77470c8" providerId="ADAL" clId="{F725A463-9870-4043-8D34-8D7F959F323C}" dt="2021-06-19T17:34:13.142" v="7" actId="14100"/>
          <ac:spMkLst>
            <pc:docMk/>
            <pc:sldMk cId="641847336" sldId="308"/>
            <ac:spMk id="2" creationId="{23AE96FA-C9E1-4762-970A-C935C44C6FA1}"/>
          </ac:spMkLst>
        </pc:spChg>
        <pc:spChg chg="mod">
          <ac:chgData name="Georgina Pick" userId="036a2d0a-b78c-4da7-8e9b-8b10f77470c8" providerId="ADAL" clId="{F725A463-9870-4043-8D34-8D7F959F323C}" dt="2021-06-19T17:34:19.128" v="9" actId="1076"/>
          <ac:spMkLst>
            <pc:docMk/>
            <pc:sldMk cId="641847336" sldId="308"/>
            <ac:spMk id="10" creationId="{D2D5ABBE-7439-4A8A-92D2-22E7AEFB7A18}"/>
          </ac:spMkLst>
        </pc:spChg>
        <pc:spChg chg="mod">
          <ac:chgData name="Georgina Pick" userId="036a2d0a-b78c-4da7-8e9b-8b10f77470c8" providerId="ADAL" clId="{F725A463-9870-4043-8D34-8D7F959F323C}" dt="2021-06-19T17:34:24.937" v="12" actId="1076"/>
          <ac:spMkLst>
            <pc:docMk/>
            <pc:sldMk cId="641847336" sldId="308"/>
            <ac:spMk id="11" creationId="{6CC3545E-CD63-4C09-A0DA-5440D38B5306}"/>
          </ac:spMkLst>
        </pc:spChg>
        <pc:picChg chg="mod">
          <ac:chgData name="Georgina Pick" userId="036a2d0a-b78c-4da7-8e9b-8b10f77470c8" providerId="ADAL" clId="{F725A463-9870-4043-8D34-8D7F959F323C}" dt="2021-06-19T17:34:22.871" v="11" actId="14100"/>
          <ac:picMkLst>
            <pc:docMk/>
            <pc:sldMk cId="641847336" sldId="308"/>
            <ac:picMk id="2050" creationId="{6EC3326E-D8B6-4BF1-896C-4A75E3144981}"/>
          </ac:picMkLst>
        </pc:picChg>
      </pc:sldChg>
    </pc:docChg>
  </pc:docChgLst>
  <pc:docChgLst>
    <pc:chgData name="Joanna Scouler" userId="da2978bb-3a89-42a2-b6f4-686f2140a0cc" providerId="ADAL" clId="{1AB4825A-67FD-3A42-95F7-742AE8960FFB}"/>
    <pc:docChg chg="undo custSel modSld">
      <pc:chgData name="Joanna Scouler" userId="da2978bb-3a89-42a2-b6f4-686f2140a0cc" providerId="ADAL" clId="{1AB4825A-67FD-3A42-95F7-742AE8960FFB}" dt="2021-11-11T16:01:49.638" v="151" actId="20577"/>
      <pc:docMkLst>
        <pc:docMk/>
      </pc:docMkLst>
      <pc:sldChg chg="addSp delSp modSp mod modNotesTx">
        <pc:chgData name="Joanna Scouler" userId="da2978bb-3a89-42a2-b6f4-686f2140a0cc" providerId="ADAL" clId="{1AB4825A-67FD-3A42-95F7-742AE8960FFB}" dt="2021-11-11T15:54:47.120" v="128" actId="20577"/>
        <pc:sldMkLst>
          <pc:docMk/>
          <pc:sldMk cId="443262617" sldId="273"/>
        </pc:sldMkLst>
        <pc:spChg chg="add mod">
          <ac:chgData name="Joanna Scouler" userId="da2978bb-3a89-42a2-b6f4-686f2140a0cc" providerId="ADAL" clId="{1AB4825A-67FD-3A42-95F7-742AE8960FFB}" dt="2021-11-11T15:53:16.544" v="59" actId="1036"/>
          <ac:spMkLst>
            <pc:docMk/>
            <pc:sldMk cId="443262617" sldId="273"/>
            <ac:spMk id="2" creationId="{B8C5FBCD-1CEF-4F4D-AB6F-EA0985A7FDAC}"/>
          </ac:spMkLst>
        </pc:spChg>
        <pc:spChg chg="add del">
          <ac:chgData name="Joanna Scouler" userId="da2978bb-3a89-42a2-b6f4-686f2140a0cc" providerId="ADAL" clId="{1AB4825A-67FD-3A42-95F7-742AE8960FFB}" dt="2021-11-11T15:53:35.918" v="61" actId="478"/>
          <ac:spMkLst>
            <pc:docMk/>
            <pc:sldMk cId="443262617" sldId="273"/>
            <ac:spMk id="4" creationId="{DFA045F8-B648-314C-8839-AE1DE6157B92}"/>
          </ac:spMkLst>
        </pc:spChg>
        <pc:spChg chg="add mod">
          <ac:chgData name="Joanna Scouler" userId="da2978bb-3a89-42a2-b6f4-686f2140a0cc" providerId="ADAL" clId="{1AB4825A-67FD-3A42-95F7-742AE8960FFB}" dt="2021-11-11T15:54:32.421" v="102" actId="1076"/>
          <ac:spMkLst>
            <pc:docMk/>
            <pc:sldMk cId="443262617" sldId="273"/>
            <ac:spMk id="12" creationId="{83C23570-A893-D446-907A-5F3ACB6AC996}"/>
          </ac:spMkLst>
        </pc:spChg>
        <pc:spChg chg="add mod">
          <ac:chgData name="Joanna Scouler" userId="da2978bb-3a89-42a2-b6f4-686f2140a0cc" providerId="ADAL" clId="{1AB4825A-67FD-3A42-95F7-742AE8960FFB}" dt="2021-11-11T15:54:47.120" v="128" actId="20577"/>
          <ac:spMkLst>
            <pc:docMk/>
            <pc:sldMk cId="443262617" sldId="273"/>
            <ac:spMk id="13" creationId="{1BD4C364-7DD4-ED4E-BE0E-DC8162E76008}"/>
          </ac:spMkLst>
        </pc:spChg>
        <pc:spChg chg="mod">
          <ac:chgData name="Joanna Scouler" userId="da2978bb-3a89-42a2-b6f4-686f2140a0cc" providerId="ADAL" clId="{1AB4825A-67FD-3A42-95F7-742AE8960FFB}" dt="2021-11-11T15:52:33.416" v="25" actId="1035"/>
          <ac:spMkLst>
            <pc:docMk/>
            <pc:sldMk cId="443262617" sldId="273"/>
            <ac:spMk id="21" creationId="{43E3846C-229F-3841-8E97-9C15D333A0D9}"/>
          </ac:spMkLst>
        </pc:spChg>
        <pc:picChg chg="add mod">
          <ac:chgData name="Joanna Scouler" userId="da2978bb-3a89-42a2-b6f4-686f2140a0cc" providerId="ADAL" clId="{1AB4825A-67FD-3A42-95F7-742AE8960FFB}" dt="2021-11-11T15:54:02.786" v="83" actId="1035"/>
          <ac:picMkLst>
            <pc:docMk/>
            <pc:sldMk cId="443262617" sldId="273"/>
            <ac:picMk id="6" creationId="{680A84E7-3E93-C144-84E3-5E7142781033}"/>
          </ac:picMkLst>
        </pc:picChg>
        <pc:picChg chg="add mod">
          <ac:chgData name="Joanna Scouler" userId="da2978bb-3a89-42a2-b6f4-686f2140a0cc" providerId="ADAL" clId="{1AB4825A-67FD-3A42-95F7-742AE8960FFB}" dt="2021-11-11T15:54:20.783" v="91" actId="1036"/>
          <ac:picMkLst>
            <pc:docMk/>
            <pc:sldMk cId="443262617" sldId="273"/>
            <ac:picMk id="10" creationId="{4D76B7D6-CE49-414E-AE2D-0E39114D9278}"/>
          </ac:picMkLst>
        </pc:picChg>
        <pc:picChg chg="del">
          <ac:chgData name="Joanna Scouler" userId="da2978bb-3a89-42a2-b6f4-686f2140a0cc" providerId="ADAL" clId="{1AB4825A-67FD-3A42-95F7-742AE8960FFB}" dt="2021-11-11T15:52:18.701" v="15" actId="478"/>
          <ac:picMkLst>
            <pc:docMk/>
            <pc:sldMk cId="443262617" sldId="273"/>
            <ac:picMk id="11" creationId="{FDEE1352-076B-F647-9CDF-249497E28792}"/>
          </ac:picMkLst>
        </pc:picChg>
        <pc:picChg chg="add mod">
          <ac:chgData name="Joanna Scouler" userId="da2978bb-3a89-42a2-b6f4-686f2140a0cc" providerId="ADAL" clId="{1AB4825A-67FD-3A42-95F7-742AE8960FFB}" dt="2021-11-11T15:52:35.959" v="27" actId="1035"/>
          <ac:picMkLst>
            <pc:docMk/>
            <pc:sldMk cId="443262617" sldId="273"/>
            <ac:picMk id="1026" creationId="{9DDBEF85-C7DC-A64C-ACFC-D8299A5A3052}"/>
          </ac:picMkLst>
        </pc:picChg>
      </pc:sldChg>
      <pc:sldChg chg="addSp delSp modSp mod">
        <pc:chgData name="Joanna Scouler" userId="da2978bb-3a89-42a2-b6f4-686f2140a0cc" providerId="ADAL" clId="{1AB4825A-67FD-3A42-95F7-742AE8960FFB}" dt="2021-11-11T15:55:11.943" v="136" actId="1076"/>
        <pc:sldMkLst>
          <pc:docMk/>
          <pc:sldMk cId="408376181" sldId="279"/>
        </pc:sldMkLst>
        <pc:spChg chg="add mod">
          <ac:chgData name="Joanna Scouler" userId="da2978bb-3a89-42a2-b6f4-686f2140a0cc" providerId="ADAL" clId="{1AB4825A-67FD-3A42-95F7-742AE8960FFB}" dt="2021-11-11T15:55:11.943" v="136" actId="1076"/>
          <ac:spMkLst>
            <pc:docMk/>
            <pc:sldMk cId="408376181" sldId="279"/>
            <ac:spMk id="6" creationId="{DDABDA59-0362-7147-B2C2-16AD5473A0DE}"/>
          </ac:spMkLst>
        </pc:spChg>
        <pc:spChg chg="add mod">
          <ac:chgData name="Joanna Scouler" userId="da2978bb-3a89-42a2-b6f4-686f2140a0cc" providerId="ADAL" clId="{1AB4825A-67FD-3A42-95F7-742AE8960FFB}" dt="2021-11-11T15:55:11.943" v="136" actId="1076"/>
          <ac:spMkLst>
            <pc:docMk/>
            <pc:sldMk cId="408376181" sldId="279"/>
            <ac:spMk id="9" creationId="{A1D4F755-ABF2-5343-AFB7-91EE29DAD9EF}"/>
          </ac:spMkLst>
        </pc:spChg>
        <pc:spChg chg="add mod">
          <ac:chgData name="Joanna Scouler" userId="da2978bb-3a89-42a2-b6f4-686f2140a0cc" providerId="ADAL" clId="{1AB4825A-67FD-3A42-95F7-742AE8960FFB}" dt="2021-11-11T15:55:11.943" v="136" actId="1076"/>
          <ac:spMkLst>
            <pc:docMk/>
            <pc:sldMk cId="408376181" sldId="279"/>
            <ac:spMk id="10" creationId="{15209BB9-39AB-594D-9F66-6603DFD4B91E}"/>
          </ac:spMkLst>
        </pc:spChg>
        <pc:picChg chg="add mod">
          <ac:chgData name="Joanna Scouler" userId="da2978bb-3a89-42a2-b6f4-686f2140a0cc" providerId="ADAL" clId="{1AB4825A-67FD-3A42-95F7-742AE8960FFB}" dt="2021-11-11T15:55:11.943" v="136" actId="1076"/>
          <ac:picMkLst>
            <pc:docMk/>
            <pc:sldMk cId="408376181" sldId="279"/>
            <ac:picMk id="5" creationId="{9F93EB7E-133F-DB4E-99A0-F3DBD9ABED0A}"/>
          </ac:picMkLst>
        </pc:picChg>
        <pc:picChg chg="add mod">
          <ac:chgData name="Joanna Scouler" userId="da2978bb-3a89-42a2-b6f4-686f2140a0cc" providerId="ADAL" clId="{1AB4825A-67FD-3A42-95F7-742AE8960FFB}" dt="2021-11-11T15:55:11.943" v="136" actId="1076"/>
          <ac:picMkLst>
            <pc:docMk/>
            <pc:sldMk cId="408376181" sldId="279"/>
            <ac:picMk id="7" creationId="{80DAA48D-6343-BD41-9ADF-E230F34E28AE}"/>
          </ac:picMkLst>
        </pc:picChg>
        <pc:picChg chg="add mod">
          <ac:chgData name="Joanna Scouler" userId="da2978bb-3a89-42a2-b6f4-686f2140a0cc" providerId="ADAL" clId="{1AB4825A-67FD-3A42-95F7-742AE8960FFB}" dt="2021-11-11T15:55:11.943" v="136" actId="1076"/>
          <ac:picMkLst>
            <pc:docMk/>
            <pc:sldMk cId="408376181" sldId="279"/>
            <ac:picMk id="8" creationId="{1D150841-4CD3-8346-AB19-04DE9075F41E}"/>
          </ac:picMkLst>
        </pc:picChg>
        <pc:picChg chg="del">
          <ac:chgData name="Joanna Scouler" userId="da2978bb-3a89-42a2-b6f4-686f2140a0cc" providerId="ADAL" clId="{1AB4825A-67FD-3A42-95F7-742AE8960FFB}" dt="2021-11-11T15:55:10.219" v="134" actId="478"/>
          <ac:picMkLst>
            <pc:docMk/>
            <pc:sldMk cId="408376181" sldId="279"/>
            <ac:picMk id="14" creationId="{965B7FF6-8748-894A-811D-A16E7964E499}"/>
          </ac:picMkLst>
        </pc:picChg>
      </pc:sldChg>
      <pc:sldChg chg="addSp delSp modSp mod">
        <pc:chgData name="Joanna Scouler" userId="da2978bb-3a89-42a2-b6f4-686f2140a0cc" providerId="ADAL" clId="{1AB4825A-67FD-3A42-95F7-742AE8960FFB}" dt="2021-11-11T15:55:03.677" v="133" actId="14100"/>
        <pc:sldMkLst>
          <pc:docMk/>
          <pc:sldMk cId="4028642510" sldId="303"/>
        </pc:sldMkLst>
        <pc:spChg chg="add mod">
          <ac:chgData name="Joanna Scouler" userId="da2978bb-3a89-42a2-b6f4-686f2140a0cc" providerId="ADAL" clId="{1AB4825A-67FD-3A42-95F7-742AE8960FFB}" dt="2021-11-11T15:54:55.653" v="131" actId="1076"/>
          <ac:spMkLst>
            <pc:docMk/>
            <pc:sldMk cId="4028642510" sldId="303"/>
            <ac:spMk id="6" creationId="{1AB90B0A-2A92-B145-9DD6-93BAB3D9C7FB}"/>
          </ac:spMkLst>
        </pc:spChg>
        <pc:spChg chg="add mod">
          <ac:chgData name="Joanna Scouler" userId="da2978bb-3a89-42a2-b6f4-686f2140a0cc" providerId="ADAL" clId="{1AB4825A-67FD-3A42-95F7-742AE8960FFB}" dt="2021-11-11T15:54:55.653" v="131" actId="1076"/>
          <ac:spMkLst>
            <pc:docMk/>
            <pc:sldMk cId="4028642510" sldId="303"/>
            <ac:spMk id="9" creationId="{75A80D8D-CB6D-914B-9986-86C505C4506E}"/>
          </ac:spMkLst>
        </pc:spChg>
        <pc:spChg chg="add mod">
          <ac:chgData name="Joanna Scouler" userId="da2978bb-3a89-42a2-b6f4-686f2140a0cc" providerId="ADAL" clId="{1AB4825A-67FD-3A42-95F7-742AE8960FFB}" dt="2021-11-11T15:54:55.653" v="131" actId="1076"/>
          <ac:spMkLst>
            <pc:docMk/>
            <pc:sldMk cId="4028642510" sldId="303"/>
            <ac:spMk id="10" creationId="{31134158-0D93-1A42-8849-2269551CF2B1}"/>
          </ac:spMkLst>
        </pc:spChg>
        <pc:picChg chg="add mod">
          <ac:chgData name="Joanna Scouler" userId="da2978bb-3a89-42a2-b6f4-686f2140a0cc" providerId="ADAL" clId="{1AB4825A-67FD-3A42-95F7-742AE8960FFB}" dt="2021-11-11T15:54:55.653" v="131" actId="1076"/>
          <ac:picMkLst>
            <pc:docMk/>
            <pc:sldMk cId="4028642510" sldId="303"/>
            <ac:picMk id="5" creationId="{3EB3FE51-7B3B-3441-A254-402BC7C94F85}"/>
          </ac:picMkLst>
        </pc:picChg>
        <pc:picChg chg="add mod">
          <ac:chgData name="Joanna Scouler" userId="da2978bb-3a89-42a2-b6f4-686f2140a0cc" providerId="ADAL" clId="{1AB4825A-67FD-3A42-95F7-742AE8960FFB}" dt="2021-11-11T15:55:03.677" v="133" actId="14100"/>
          <ac:picMkLst>
            <pc:docMk/>
            <pc:sldMk cId="4028642510" sldId="303"/>
            <ac:picMk id="7" creationId="{9CFE7807-E601-C942-9394-4313FF08ECB9}"/>
          </ac:picMkLst>
        </pc:picChg>
        <pc:picChg chg="add mod">
          <ac:chgData name="Joanna Scouler" userId="da2978bb-3a89-42a2-b6f4-686f2140a0cc" providerId="ADAL" clId="{1AB4825A-67FD-3A42-95F7-742AE8960FFB}" dt="2021-11-11T15:54:55.653" v="131" actId="1076"/>
          <ac:picMkLst>
            <pc:docMk/>
            <pc:sldMk cId="4028642510" sldId="303"/>
            <ac:picMk id="8" creationId="{AC3BE4E3-2C0A-0648-A0BE-218A4EB65405}"/>
          </ac:picMkLst>
        </pc:picChg>
        <pc:picChg chg="del">
          <ac:chgData name="Joanna Scouler" userId="da2978bb-3a89-42a2-b6f4-686f2140a0cc" providerId="ADAL" clId="{1AB4825A-67FD-3A42-95F7-742AE8960FFB}" dt="2021-11-11T15:54:53.401" v="129" actId="478"/>
          <ac:picMkLst>
            <pc:docMk/>
            <pc:sldMk cId="4028642510" sldId="303"/>
            <ac:picMk id="11" creationId="{FDEE1352-076B-F647-9CDF-249497E28792}"/>
          </ac:picMkLst>
        </pc:picChg>
      </pc:sldChg>
      <pc:sldChg chg="addSp delSp modSp mod modNotesTx">
        <pc:chgData name="Joanna Scouler" userId="da2978bb-3a89-42a2-b6f4-686f2140a0cc" providerId="ADAL" clId="{1AB4825A-67FD-3A42-95F7-742AE8960FFB}" dt="2021-11-11T16:01:49.638" v="151" actId="20577"/>
        <pc:sldMkLst>
          <pc:docMk/>
          <pc:sldMk cId="2427855266" sldId="306"/>
        </pc:sldMkLst>
        <pc:picChg chg="del">
          <ac:chgData name="Joanna Scouler" userId="da2978bb-3a89-42a2-b6f4-686f2140a0cc" providerId="ADAL" clId="{1AB4825A-67FD-3A42-95F7-742AE8960FFB}" dt="2021-11-11T16:01:10.236" v="137" actId="478"/>
          <ac:picMkLst>
            <pc:docMk/>
            <pc:sldMk cId="2427855266" sldId="306"/>
            <ac:picMk id="4" creationId="{EBE38CB2-1CCE-854A-8158-474590AA9C5F}"/>
          </ac:picMkLst>
        </pc:picChg>
        <pc:picChg chg="add mod">
          <ac:chgData name="Joanna Scouler" userId="da2978bb-3a89-42a2-b6f4-686f2140a0cc" providerId="ADAL" clId="{1AB4825A-67FD-3A42-95F7-742AE8960FFB}" dt="2021-11-11T16:01:36.157" v="142" actId="1076"/>
          <ac:picMkLst>
            <pc:docMk/>
            <pc:sldMk cId="2427855266" sldId="306"/>
            <ac:picMk id="1026" creationId="{DACD5584-F02E-E147-9D2C-1A39ADDE7A9C}"/>
          </ac:picMkLst>
        </pc:picChg>
      </pc:sldChg>
      <pc:sldChg chg="addSp delSp modSp mod">
        <pc:chgData name="Joanna Scouler" userId="da2978bb-3a89-42a2-b6f4-686f2140a0cc" providerId="ADAL" clId="{1AB4825A-67FD-3A42-95F7-742AE8960FFB}" dt="2021-11-11T15:46:20.620" v="4" actId="14100"/>
        <pc:sldMkLst>
          <pc:docMk/>
          <pc:sldMk cId="641847336" sldId="308"/>
        </pc:sldMkLst>
        <pc:spChg chg="mod">
          <ac:chgData name="Joanna Scouler" userId="da2978bb-3a89-42a2-b6f4-686f2140a0cc" providerId="ADAL" clId="{1AB4825A-67FD-3A42-95F7-742AE8960FFB}" dt="2021-11-11T15:46:20.620" v="4" actId="14100"/>
          <ac:spMkLst>
            <pc:docMk/>
            <pc:sldMk cId="641847336" sldId="308"/>
            <ac:spMk id="10" creationId="{D2D5ABBE-7439-4A8A-92D2-22E7AEFB7A18}"/>
          </ac:spMkLst>
        </pc:spChg>
        <pc:picChg chg="add mod">
          <ac:chgData name="Joanna Scouler" userId="da2978bb-3a89-42a2-b6f4-686f2140a0cc" providerId="ADAL" clId="{1AB4825A-67FD-3A42-95F7-742AE8960FFB}" dt="2021-11-11T15:46:18.170" v="3" actId="1076"/>
          <ac:picMkLst>
            <pc:docMk/>
            <pc:sldMk cId="641847336" sldId="308"/>
            <ac:picMk id="3" creationId="{323F4926-F666-1747-B071-594D3DEC2CD7}"/>
          </ac:picMkLst>
        </pc:picChg>
        <pc:picChg chg="del">
          <ac:chgData name="Joanna Scouler" userId="da2978bb-3a89-42a2-b6f4-686f2140a0cc" providerId="ADAL" clId="{1AB4825A-67FD-3A42-95F7-742AE8960FFB}" dt="2021-11-11T15:46:04.861" v="0" actId="478"/>
          <ac:picMkLst>
            <pc:docMk/>
            <pc:sldMk cId="641847336" sldId="308"/>
            <ac:picMk id="2050" creationId="{6EC3326E-D8B6-4BF1-896C-4A75E3144981}"/>
          </ac:picMkLst>
        </pc:picChg>
      </pc:sldChg>
    </pc:docChg>
  </pc:docChgLst>
  <pc:docChgLst>
    <pc:chgData name="Joanna Scouler" userId="da2978bb-3a89-42a2-b6f4-686f2140a0cc" providerId="ADAL" clId="{64D69858-4446-464E-A562-C19ED0A9E055}"/>
    <pc:docChg chg="custSel addSld delSld modSld delMainMaster">
      <pc:chgData name="Joanna Scouler" userId="da2978bb-3a89-42a2-b6f4-686f2140a0cc" providerId="ADAL" clId="{64D69858-4446-464E-A562-C19ED0A9E055}" dt="2021-06-03T15:09:14.025" v="1573" actId="729"/>
      <pc:docMkLst>
        <pc:docMk/>
      </pc:docMkLst>
      <pc:sldChg chg="mod modShow">
        <pc:chgData name="Joanna Scouler" userId="da2978bb-3a89-42a2-b6f4-686f2140a0cc" providerId="ADAL" clId="{64D69858-4446-464E-A562-C19ED0A9E055}" dt="2021-06-03T15:09:14.025" v="1573" actId="729"/>
        <pc:sldMkLst>
          <pc:docMk/>
          <pc:sldMk cId="408376181" sldId="279"/>
        </pc:sldMkLst>
      </pc:sldChg>
      <pc:sldChg chg="modSp add mod">
        <pc:chgData name="Joanna Scouler" userId="da2978bb-3a89-42a2-b6f4-686f2140a0cc" providerId="ADAL" clId="{64D69858-4446-464E-A562-C19ED0A9E055}" dt="2021-06-03T14:40:48.042" v="1568" actId="1076"/>
        <pc:sldMkLst>
          <pc:docMk/>
          <pc:sldMk cId="1069633196" sldId="293"/>
        </pc:sldMkLst>
        <pc:spChg chg="mod">
          <ac:chgData name="Joanna Scouler" userId="da2978bb-3a89-42a2-b6f4-686f2140a0cc" providerId="ADAL" clId="{64D69858-4446-464E-A562-C19ED0A9E055}" dt="2021-06-03T14:40:33.543" v="1564" actId="1076"/>
          <ac:spMkLst>
            <pc:docMk/>
            <pc:sldMk cId="1069633196" sldId="293"/>
            <ac:spMk id="12" creationId="{92723F2B-1D6F-794B-A7C9-40B038C80BC8}"/>
          </ac:spMkLst>
        </pc:spChg>
        <pc:spChg chg="mod">
          <ac:chgData name="Joanna Scouler" userId="da2978bb-3a89-42a2-b6f4-686f2140a0cc" providerId="ADAL" clId="{64D69858-4446-464E-A562-C19ED0A9E055}" dt="2021-06-03T14:40:48.042" v="1568" actId="1076"/>
          <ac:spMkLst>
            <pc:docMk/>
            <pc:sldMk cId="1069633196" sldId="293"/>
            <ac:spMk id="13" creationId="{700C92A6-1F3E-F94C-BDB3-CBE7649ADBAB}"/>
          </ac:spMkLst>
        </pc:spChg>
        <pc:picChg chg="mod">
          <ac:chgData name="Joanna Scouler" userId="da2978bb-3a89-42a2-b6f4-686f2140a0cc" providerId="ADAL" clId="{64D69858-4446-464E-A562-C19ED0A9E055}" dt="2021-06-03T14:40:41.360" v="1566" actId="14100"/>
          <ac:picMkLst>
            <pc:docMk/>
            <pc:sldMk cId="1069633196" sldId="293"/>
            <ac:picMk id="6" creationId="{5F328345-FF0D-244D-B3C7-37B56DC37B8E}"/>
          </ac:picMkLst>
        </pc:picChg>
      </pc:sldChg>
      <pc:sldChg chg="modSp add mod">
        <pc:chgData name="Joanna Scouler" userId="da2978bb-3a89-42a2-b6f4-686f2140a0cc" providerId="ADAL" clId="{64D69858-4446-464E-A562-C19ED0A9E055}" dt="2021-06-03T14:55:23.623" v="1571" actId="12"/>
        <pc:sldMkLst>
          <pc:docMk/>
          <pc:sldMk cId="1966693975" sldId="301"/>
        </pc:sldMkLst>
        <pc:spChg chg="mod">
          <ac:chgData name="Joanna Scouler" userId="da2978bb-3a89-42a2-b6f4-686f2140a0cc" providerId="ADAL" clId="{64D69858-4446-464E-A562-C19ED0A9E055}" dt="2021-06-03T14:55:23.623" v="1571" actId="12"/>
          <ac:spMkLst>
            <pc:docMk/>
            <pc:sldMk cId="1966693975" sldId="301"/>
            <ac:spMk id="2" creationId="{96837B8B-15FA-A840-8DD6-642FF112F3B0}"/>
          </ac:spMkLst>
        </pc:spChg>
      </pc:sldChg>
      <pc:sldChg chg="mod modShow">
        <pc:chgData name="Joanna Scouler" userId="da2978bb-3a89-42a2-b6f4-686f2140a0cc" providerId="ADAL" clId="{64D69858-4446-464E-A562-C19ED0A9E055}" dt="2021-06-03T15:09:12.360" v="1572" actId="729"/>
        <pc:sldMkLst>
          <pc:docMk/>
          <pc:sldMk cId="2427855266" sldId="306"/>
        </pc:sldMkLst>
      </pc:sldChg>
      <pc:sldChg chg="modSp add">
        <pc:chgData name="Joanna Scouler" userId="da2978bb-3a89-42a2-b6f4-686f2140a0cc" providerId="ADAL" clId="{64D69858-4446-464E-A562-C19ED0A9E055}" dt="2021-06-03T14:39:48.990" v="1561" actId="2711"/>
        <pc:sldMkLst>
          <pc:docMk/>
          <pc:sldMk cId="641847336" sldId="308"/>
        </pc:sldMkLst>
        <pc:spChg chg="mod">
          <ac:chgData name="Joanna Scouler" userId="da2978bb-3a89-42a2-b6f4-686f2140a0cc" providerId="ADAL" clId="{64D69858-4446-464E-A562-C19ED0A9E055}" dt="2021-06-03T14:39:48.990" v="1561" actId="2711"/>
          <ac:spMkLst>
            <pc:docMk/>
            <pc:sldMk cId="641847336" sldId="308"/>
            <ac:spMk id="4" creationId="{00000000-0000-0000-0000-000000000000}"/>
          </ac:spMkLst>
        </pc:spChg>
        <pc:spChg chg="mod">
          <ac:chgData name="Joanna Scouler" userId="da2978bb-3a89-42a2-b6f4-686f2140a0cc" providerId="ADAL" clId="{64D69858-4446-464E-A562-C19ED0A9E055}" dt="2021-06-03T14:39:48.990" v="1561" actId="2711"/>
          <ac:spMkLst>
            <pc:docMk/>
            <pc:sldMk cId="641847336" sldId="308"/>
            <ac:spMk id="10" creationId="{D2D5ABBE-7439-4A8A-92D2-22E7AEFB7A18}"/>
          </ac:spMkLst>
        </pc:spChg>
        <pc:spChg chg="mod">
          <ac:chgData name="Joanna Scouler" userId="da2978bb-3a89-42a2-b6f4-686f2140a0cc" providerId="ADAL" clId="{64D69858-4446-464E-A562-C19ED0A9E055}" dt="2021-06-03T14:39:48.990" v="1561" actId="2711"/>
          <ac:spMkLst>
            <pc:docMk/>
            <pc:sldMk cId="641847336" sldId="308"/>
            <ac:spMk id="11" creationId="{6CC3545E-CD63-4C09-A0DA-5440D38B5306}"/>
          </ac:spMkLst>
        </pc:spChg>
        <pc:spChg chg="mod">
          <ac:chgData name="Joanna Scouler" userId="da2978bb-3a89-42a2-b6f4-686f2140a0cc" providerId="ADAL" clId="{64D69858-4446-464E-A562-C19ED0A9E055}" dt="2021-06-03T14:39:48.990" v="1561" actId="2711"/>
          <ac:spMkLst>
            <pc:docMk/>
            <pc:sldMk cId="641847336" sldId="308"/>
            <ac:spMk id="14" creationId="{F46A6E2D-6DB6-41AF-920D-CCAB171BAC62}"/>
          </ac:spMkLst>
        </pc:spChg>
        <pc:spChg chg="mod">
          <ac:chgData name="Joanna Scouler" userId="da2978bb-3a89-42a2-b6f4-686f2140a0cc" providerId="ADAL" clId="{64D69858-4446-464E-A562-C19ED0A9E055}" dt="2021-06-03T14:39:48.990" v="1561" actId="2711"/>
          <ac:spMkLst>
            <pc:docMk/>
            <pc:sldMk cId="641847336" sldId="308"/>
            <ac:spMk id="16" creationId="{00000000-0000-0000-0000-000000000000}"/>
          </ac:spMkLst>
        </pc:spChg>
        <pc:picChg chg="mod">
          <ac:chgData name="Joanna Scouler" userId="da2978bb-3a89-42a2-b6f4-686f2140a0cc" providerId="ADAL" clId="{64D69858-4446-464E-A562-C19ED0A9E055}" dt="2021-06-03T14:39:48.990" v="1561" actId="2711"/>
          <ac:picMkLst>
            <pc:docMk/>
            <pc:sldMk cId="641847336" sldId="308"/>
            <ac:picMk id="2050" creationId="{6EC3326E-D8B6-4BF1-896C-4A75E3144981}"/>
          </ac:picMkLst>
        </pc:picChg>
      </pc:sldChg>
      <pc:sldChg chg="add">
        <pc:chgData name="Joanna Scouler" userId="da2978bb-3a89-42a2-b6f4-686f2140a0cc" providerId="ADAL" clId="{64D69858-4446-464E-A562-C19ED0A9E055}" dt="2021-06-03T14:19:13.087" v="12"/>
        <pc:sldMkLst>
          <pc:docMk/>
          <pc:sldMk cId="1495468696" sldId="348"/>
        </pc:sldMkLst>
      </pc:sldChg>
      <pc:sldChg chg="modSp add mod modClrScheme chgLayout modNotesTx">
        <pc:chgData name="Joanna Scouler" userId="da2978bb-3a89-42a2-b6f4-686f2140a0cc" providerId="ADAL" clId="{64D69858-4446-464E-A562-C19ED0A9E055}" dt="2021-06-03T14:37:06.996" v="1558" actId="20577"/>
        <pc:sldMkLst>
          <pc:docMk/>
          <pc:sldMk cId="1658734986" sldId="349"/>
        </pc:sldMkLst>
        <pc:spChg chg="mod ord">
          <ac:chgData name="Joanna Scouler" userId="da2978bb-3a89-42a2-b6f4-686f2140a0cc" providerId="ADAL" clId="{64D69858-4446-464E-A562-C19ED0A9E055}" dt="2021-06-03T14:32:23.206" v="1071" actId="20577"/>
          <ac:spMkLst>
            <pc:docMk/>
            <pc:sldMk cId="1658734986" sldId="349"/>
            <ac:spMk id="2" creationId="{21F6D3BF-8D78-3D41-8D2E-5FED3055FC80}"/>
          </ac:spMkLst>
        </pc:spChg>
        <pc:spChg chg="mod ord">
          <ac:chgData name="Joanna Scouler" userId="da2978bb-3a89-42a2-b6f4-686f2140a0cc" providerId="ADAL" clId="{64D69858-4446-464E-A562-C19ED0A9E055}" dt="2021-06-03T14:32:19.849" v="1056" actId="20577"/>
          <ac:spMkLst>
            <pc:docMk/>
            <pc:sldMk cId="1658734986" sldId="349"/>
            <ac:spMk id="3" creationId="{8676A10C-2676-7549-90A1-140565D5F092}"/>
          </ac:spMkLst>
        </pc:spChg>
        <pc:spChg chg="mod">
          <ac:chgData name="Joanna Scouler" userId="da2978bb-3a89-42a2-b6f4-686f2140a0cc" providerId="ADAL" clId="{64D69858-4446-464E-A562-C19ED0A9E055}" dt="2021-06-03T14:33:39.262" v="1077" actId="403"/>
          <ac:spMkLst>
            <pc:docMk/>
            <pc:sldMk cId="1658734986" sldId="349"/>
            <ac:spMk id="15" creationId="{E332928A-F819-B044-B9B0-2CCE568A7BBC}"/>
          </ac:spMkLst>
        </pc:spChg>
      </pc:sldChg>
      <pc:sldChg chg="addSp delSp modSp add mod">
        <pc:chgData name="Joanna Scouler" userId="da2978bb-3a89-42a2-b6f4-686f2140a0cc" providerId="ADAL" clId="{64D69858-4446-464E-A562-C19ED0A9E055}" dt="2021-06-03T14:20:02.242" v="25" actId="1076"/>
        <pc:sldMkLst>
          <pc:docMk/>
          <pc:sldMk cId="810804710" sldId="355"/>
        </pc:sldMkLst>
        <pc:picChg chg="add mod">
          <ac:chgData name="Joanna Scouler" userId="da2978bb-3a89-42a2-b6f4-686f2140a0cc" providerId="ADAL" clId="{64D69858-4446-464E-A562-C19ED0A9E055}" dt="2021-06-03T14:20:02.242" v="25" actId="1076"/>
          <ac:picMkLst>
            <pc:docMk/>
            <pc:sldMk cId="810804710" sldId="355"/>
            <ac:picMk id="4" creationId="{A002BCA3-CA21-D442-A78D-0197313A141D}"/>
          </ac:picMkLst>
        </pc:picChg>
        <pc:picChg chg="del">
          <ac:chgData name="Joanna Scouler" userId="da2978bb-3a89-42a2-b6f4-686f2140a0cc" providerId="ADAL" clId="{64D69858-4446-464E-A562-C19ED0A9E055}" dt="2021-06-03T14:19:51.927" v="19" actId="478"/>
          <ac:picMkLst>
            <pc:docMk/>
            <pc:sldMk cId="810804710" sldId="355"/>
            <ac:picMk id="5" creationId="{C7F26F3C-4A1E-CC4D-84F7-226F45780150}"/>
          </ac:picMkLst>
        </pc:picChg>
      </pc:sldChg>
      <pc:sldChg chg="modSp add mod modNotesTx">
        <pc:chgData name="Joanna Scouler" userId="da2978bb-3a89-42a2-b6f4-686f2140a0cc" providerId="ADAL" clId="{64D69858-4446-464E-A562-C19ED0A9E055}" dt="2021-06-03T14:32:14.603" v="1054" actId="20577"/>
        <pc:sldMkLst>
          <pc:docMk/>
          <pc:sldMk cId="2290180924" sldId="356"/>
        </pc:sldMkLst>
        <pc:spChg chg="mod">
          <ac:chgData name="Joanna Scouler" userId="da2978bb-3a89-42a2-b6f4-686f2140a0cc" providerId="ADAL" clId="{64D69858-4446-464E-A562-C19ED0A9E055}" dt="2021-06-03T14:20:55.967" v="41" actId="20577"/>
          <ac:spMkLst>
            <pc:docMk/>
            <pc:sldMk cId="2290180924" sldId="356"/>
            <ac:spMk id="3" creationId="{24C00108-A306-9E49-AD66-5067E94AA0BD}"/>
          </ac:spMkLst>
        </pc:spChg>
        <pc:spChg chg="mod">
          <ac:chgData name="Joanna Scouler" userId="da2978bb-3a89-42a2-b6f4-686f2140a0cc" providerId="ADAL" clId="{64D69858-4446-464E-A562-C19ED0A9E055}" dt="2021-06-03T14:31:51.626" v="968" actId="20577"/>
          <ac:spMkLst>
            <pc:docMk/>
            <pc:sldMk cId="2290180924" sldId="356"/>
            <ac:spMk id="6" creationId="{00000000-0000-0000-0000-000000000000}"/>
          </ac:spMkLst>
        </pc:spChg>
        <pc:spChg chg="mod">
          <ac:chgData name="Joanna Scouler" userId="da2978bb-3a89-42a2-b6f4-686f2140a0cc" providerId="ADAL" clId="{64D69858-4446-464E-A562-C19ED0A9E055}" dt="2021-06-03T14:21:35.885" v="179" actId="20577"/>
          <ac:spMkLst>
            <pc:docMk/>
            <pc:sldMk cId="2290180924" sldId="356"/>
            <ac:spMk id="8" creationId="{5156D7DA-519C-2043-A6BC-E38E546626A2}"/>
          </ac:spMkLst>
        </pc:spChg>
        <pc:spChg chg="mod">
          <ac:chgData name="Joanna Scouler" userId="da2978bb-3a89-42a2-b6f4-686f2140a0cc" providerId="ADAL" clId="{64D69858-4446-464E-A562-C19ED0A9E055}" dt="2021-06-03T14:22:44.460" v="302" actId="20577"/>
          <ac:spMkLst>
            <pc:docMk/>
            <pc:sldMk cId="2290180924" sldId="356"/>
            <ac:spMk id="11" creationId="{E196108D-F2F3-3A4D-96C8-58980F20A79D}"/>
          </ac:spMkLst>
        </pc:spChg>
        <pc:spChg chg="mod">
          <ac:chgData name="Joanna Scouler" userId="da2978bb-3a89-42a2-b6f4-686f2140a0cc" providerId="ADAL" clId="{64D69858-4446-464E-A562-C19ED0A9E055}" dt="2021-06-03T14:24:08.029" v="520" actId="20577"/>
          <ac:spMkLst>
            <pc:docMk/>
            <pc:sldMk cId="2290180924" sldId="356"/>
            <ac:spMk id="12" creationId="{7521A41A-98B7-D040-8C9B-2A4F4776ECAB}"/>
          </ac:spMkLst>
        </pc:spChg>
        <pc:spChg chg="mod">
          <ac:chgData name="Joanna Scouler" userId="da2978bb-3a89-42a2-b6f4-686f2140a0cc" providerId="ADAL" clId="{64D69858-4446-464E-A562-C19ED0A9E055}" dt="2021-06-03T14:26:44.305" v="641" actId="20577"/>
          <ac:spMkLst>
            <pc:docMk/>
            <pc:sldMk cId="2290180924" sldId="356"/>
            <ac:spMk id="15" creationId="{80EF9F49-9FE9-B14B-BCEA-19DDAFCCB6EA}"/>
          </ac:spMkLst>
        </pc:spChg>
        <pc:spChg chg="mod">
          <ac:chgData name="Joanna Scouler" userId="da2978bb-3a89-42a2-b6f4-686f2140a0cc" providerId="ADAL" clId="{64D69858-4446-464E-A562-C19ED0A9E055}" dt="2021-06-03T14:32:14.603" v="1054" actId="20577"/>
          <ac:spMkLst>
            <pc:docMk/>
            <pc:sldMk cId="2290180924" sldId="356"/>
            <ac:spMk id="16" creationId="{6DD8CEF1-C10D-764A-BD00-F617DDFF5906}"/>
          </ac:spMkLst>
        </pc:spChg>
      </pc:sldChg>
      <pc:sldChg chg="modSp add mod">
        <pc:chgData name="Joanna Scouler" userId="da2978bb-3a89-42a2-b6f4-686f2140a0cc" providerId="ADAL" clId="{64D69858-4446-464E-A562-C19ED0A9E055}" dt="2021-06-03T14:20:50.167" v="28" actId="20577"/>
        <pc:sldMkLst>
          <pc:docMk/>
          <pc:sldMk cId="2965238759" sldId="357"/>
        </pc:sldMkLst>
        <pc:graphicFrameChg chg="modGraphic">
          <ac:chgData name="Joanna Scouler" userId="da2978bb-3a89-42a2-b6f4-686f2140a0cc" providerId="ADAL" clId="{64D69858-4446-464E-A562-C19ED0A9E055}" dt="2021-06-03T14:20:50.167" v="28" actId="20577"/>
          <ac:graphicFrameMkLst>
            <pc:docMk/>
            <pc:sldMk cId="2965238759" sldId="357"/>
            <ac:graphicFrameMk id="3" creationId="{2D1EACB4-F44A-B74F-9ED5-BE0F8D4E6DF6}"/>
          </ac:graphicFrameMkLst>
        </pc:graphicFrameChg>
      </pc:sldChg>
    </pc:docChg>
  </pc:docChgLst>
</pc:chgInfo>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2.png>
</file>

<file path=ppt/media/image3.png>
</file>

<file path=ppt/media/image5.jpe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12/04/2024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dirty="0"/>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pbiol.rsb.org.uk/cells-to-systems/cell-division/investigating-mitosis-in-a-root-tip-squash"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youtube.com/watch?v=2LBpF71GZbk"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baseline="0" dirty="0">
                <a:solidFill>
                  <a:srgbClr val="7030A0"/>
                </a:solidFill>
                <a:effectLst/>
                <a:latin typeface="+mn-lt"/>
                <a:ea typeface="+mn-ea"/>
                <a:cs typeface="+mn-cs"/>
              </a:rPr>
              <a:t>Foundation</a:t>
            </a:r>
            <a:r>
              <a:rPr lang="en-GB" sz="1200" i="0" kern="1200" baseline="0" dirty="0">
                <a:solidFill>
                  <a:srgbClr val="7030A0"/>
                </a:solidFill>
                <a:effectLst/>
                <a:latin typeface="+mn-lt"/>
                <a:ea typeface="+mn-ea"/>
                <a:cs typeface="+mn-cs"/>
              </a:rPr>
              <a:t>: </a:t>
            </a:r>
            <a:r>
              <a:rPr lang="en-GB" sz="1200" i="0" kern="1200" baseline="0" dirty="0">
                <a:solidFill>
                  <a:srgbClr val="0070C0"/>
                </a:solidFill>
                <a:effectLst/>
                <a:latin typeface="Century Gothic" panose="020B0502020202020204" pitchFamily="34" charset="0"/>
                <a:ea typeface="+mn-ea"/>
                <a:cs typeface="+mn-cs"/>
              </a:rPr>
              <a:t>Where is DNA found in prokaryotic cells?</a:t>
            </a:r>
            <a:endParaRPr lang="en-GB" sz="1200" b="1" dirty="0">
              <a:solidFill>
                <a:srgbClr val="0070C0"/>
              </a:solidFill>
              <a:latin typeface="Century Gothic" panose="020B0502020202020204" pitchFamily="34" charset="0"/>
            </a:endParaRPr>
          </a:p>
          <a:p>
            <a:r>
              <a:rPr lang="en-GB" sz="1200" b="1" i="0" kern="1200" baseline="0" dirty="0">
                <a:solidFill>
                  <a:srgbClr val="7030A0"/>
                </a:solidFill>
                <a:effectLst/>
                <a:latin typeface="+mn-lt"/>
                <a:ea typeface="+mn-ea"/>
                <a:cs typeface="+mn-cs"/>
              </a:rPr>
              <a:t>Stretch</a:t>
            </a:r>
            <a:r>
              <a:rPr lang="en-GB" sz="1200" i="0" kern="1200" baseline="0" dirty="0">
                <a:solidFill>
                  <a:srgbClr val="7030A0"/>
                </a:solidFill>
                <a:effectLst/>
                <a:latin typeface="+mn-lt"/>
                <a:ea typeface="+mn-ea"/>
                <a:cs typeface="+mn-cs"/>
              </a:rPr>
              <a:t>: </a:t>
            </a:r>
            <a:r>
              <a:rPr lang="en-GB" sz="1200" dirty="0">
                <a:solidFill>
                  <a:srgbClr val="7030A0"/>
                </a:solidFill>
                <a:latin typeface="Century Gothic" panose="020B0502020202020204" pitchFamily="34" charset="0"/>
              </a:rPr>
              <a:t>Why is it useful for a species to have variation in its population? </a:t>
            </a:r>
          </a:p>
          <a:p>
            <a:endParaRPr lang="en-GB" sz="1200" i="0" kern="1200" baseline="0" dirty="0">
              <a:solidFill>
                <a:srgbClr val="7030A0"/>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solidFill>
                  <a:srgbClr val="7030A0"/>
                </a:solidFill>
                <a:effectLst/>
                <a:latin typeface="+mn-lt"/>
                <a:ea typeface="+mn-ea"/>
                <a:cs typeface="+mn-cs"/>
              </a:rPr>
              <a:t>Answers</a:t>
            </a:r>
            <a:r>
              <a:rPr lang="en-GB" sz="1200" i="0" kern="1200" baseline="0" dirty="0">
                <a:solidFill>
                  <a:srgbClr val="7030A0"/>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solidFill>
                  <a:srgbClr val="7030A0"/>
                </a:solidFill>
                <a:effectLst/>
                <a:latin typeface="+mn-lt"/>
                <a:ea typeface="+mn-ea"/>
                <a:cs typeface="+mn-cs"/>
              </a:rPr>
              <a:t>Foundation</a:t>
            </a:r>
            <a:r>
              <a:rPr lang="en-GB" sz="1200" i="0" kern="1200" baseline="0" dirty="0">
                <a:solidFill>
                  <a:srgbClr val="7030A0"/>
                </a:solidFill>
                <a:effectLst/>
                <a:latin typeface="+mn-lt"/>
                <a:ea typeface="+mn-ea"/>
                <a:cs typeface="+mn-cs"/>
              </a:rPr>
              <a:t>: In plasmids and loops</a:t>
            </a:r>
          </a:p>
          <a:p>
            <a:r>
              <a:rPr lang="en-GB" sz="1200" b="1" i="0" kern="1200" baseline="0" dirty="0">
                <a:solidFill>
                  <a:srgbClr val="7030A0"/>
                </a:solidFill>
                <a:effectLst/>
                <a:latin typeface="+mn-lt"/>
                <a:ea typeface="+mn-ea"/>
                <a:cs typeface="+mn-cs"/>
              </a:rPr>
              <a:t>Stretch</a:t>
            </a:r>
            <a:r>
              <a:rPr lang="en-GB" sz="1200" i="0" kern="1200" baseline="0" dirty="0">
                <a:solidFill>
                  <a:srgbClr val="7030A0"/>
                </a:solidFill>
                <a:effectLst/>
                <a:latin typeface="+mn-lt"/>
                <a:ea typeface="+mn-ea"/>
                <a:cs typeface="+mn-cs"/>
              </a:rPr>
              <a:t>: </a:t>
            </a:r>
            <a:r>
              <a:rPr lang="en-GB" sz="1200" dirty="0">
                <a:solidFill>
                  <a:srgbClr val="7030A0"/>
                </a:solidFill>
                <a:latin typeface="Century Gothic" panose="020B0502020202020204" pitchFamily="34" charset="0"/>
              </a:rPr>
              <a:t>More variation makes a population more resilient to change, including having more resistance to disease.</a:t>
            </a:r>
            <a:endParaRPr lang="en-GB" sz="1200" i="0" kern="1200" baseline="0" dirty="0">
              <a:solidFill>
                <a:srgbClr val="7030A0"/>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1" i="0" kern="1200" dirty="0">
              <a:effectLst/>
              <a:latin typeface="+mn-lt"/>
              <a:ea typeface="+mn-ea"/>
              <a:cs typeface="+mn-cs"/>
            </a:endParaRPr>
          </a:p>
        </p:txBody>
      </p:sp>
      <p:sp>
        <p:nvSpPr>
          <p:cNvPr id="4" name="Slide Number Placeholder 3"/>
          <p:cNvSpPr>
            <a:spLocks noGrp="1"/>
          </p:cNvSpPr>
          <p:nvPr>
            <p:ph type="sldNum" sz="quarter" idx="10"/>
          </p:nvPr>
        </p:nvSpPr>
        <p:spPr/>
        <p:txBody>
          <a:bodyPr/>
          <a:lstStyle/>
          <a:p>
            <a:fld id="{4B7F327E-D879-4193-B0D7-BEE89950DB5C}" type="slidenum">
              <a:rPr lang="en-GB" smtClean="0"/>
              <a:t>2</a:t>
            </a:fld>
            <a:endParaRPr lang="en-GB" dirty="0"/>
          </a:p>
        </p:txBody>
      </p:sp>
    </p:spTree>
    <p:extLst>
      <p:ext uri="{BB962C8B-B14F-4D97-AF65-F5344CB8AC3E}">
        <p14:creationId xmlns:p14="http://schemas.microsoft.com/office/powerpoint/2010/main" val="3125365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11</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12</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slide models the process of answering a </a:t>
            </a:r>
            <a:r>
              <a:rPr lang="en-GB" b="1" dirty="0"/>
              <a:t>describe</a:t>
            </a:r>
            <a:r>
              <a:rPr lang="en-GB" dirty="0"/>
              <a:t> question.</a:t>
            </a:r>
          </a:p>
          <a:p>
            <a:endParaRPr lang="en-GB" dirty="0"/>
          </a:p>
          <a:p>
            <a:r>
              <a:rPr lang="en-GB" dirty="0"/>
              <a:t>Firstly, students are presented with a generic </a:t>
            </a:r>
            <a:r>
              <a:rPr lang="en-GB" b="1" dirty="0"/>
              <a:t>describe</a:t>
            </a:r>
            <a:r>
              <a:rPr lang="en-GB" dirty="0"/>
              <a:t> question, along with a model answer. Students are also given some simple guidance to follow for producing their own describe answer.</a:t>
            </a:r>
          </a:p>
          <a:p>
            <a:endParaRPr lang="en-GB" dirty="0"/>
          </a:p>
          <a:p>
            <a:r>
              <a:rPr lang="en-GB" dirty="0"/>
              <a:t>The generic question and answer should be used by the teacher to remind students of </a:t>
            </a:r>
          </a:p>
          <a:p>
            <a:pPr>
              <a:buFont typeface="Arial" panose="020B0604020202020204" pitchFamily="34" charset="0"/>
              <a:buChar char="•"/>
            </a:pPr>
            <a:r>
              <a:rPr lang="en-GB" dirty="0"/>
              <a:t>the key features of a great answer</a:t>
            </a:r>
          </a:p>
          <a:p>
            <a:pPr>
              <a:buFont typeface="Arial" panose="020B0604020202020204" pitchFamily="34" charset="0"/>
              <a:buChar char="•"/>
            </a:pPr>
            <a:r>
              <a:rPr lang="en-GB" dirty="0"/>
              <a:t>how to structure their answer</a:t>
            </a:r>
          </a:p>
          <a:p>
            <a:pPr>
              <a:buFont typeface="Arial" panose="020B0604020202020204" pitchFamily="34" charset="0"/>
              <a:buChar char="•"/>
            </a:pPr>
            <a:r>
              <a:rPr lang="en-GB" dirty="0"/>
              <a:t>why the model answer is a good example</a:t>
            </a:r>
          </a:p>
          <a:p>
            <a:pPr>
              <a:buFont typeface="Arial" panose="020B0604020202020204" pitchFamily="34" charset="0"/>
              <a:buChar char="•"/>
            </a:pPr>
            <a:endParaRPr lang="en-GB" dirty="0"/>
          </a:p>
          <a:p>
            <a:pPr marL="228600" indent="0">
              <a:buFont typeface="Arial" panose="020B0604020202020204" pitchFamily="34" charset="0"/>
              <a:buNone/>
            </a:pPr>
            <a:r>
              <a:rPr lang="en-GB" dirty="0"/>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dirty="0"/>
              <a:t>pair students up to write an answer together</a:t>
            </a:r>
          </a:p>
          <a:p>
            <a:pPr marL="400050" indent="-171450">
              <a:buFont typeface="Arial" panose="020B0604020202020204" pitchFamily="34" charset="0"/>
              <a:buChar char="•"/>
            </a:pPr>
            <a:r>
              <a:rPr lang="en-GB" dirty="0"/>
              <a:t>list for students the key words you would like them to include in the answer</a:t>
            </a:r>
          </a:p>
          <a:p>
            <a:pPr marL="400050" indent="-171450">
              <a:buFont typeface="Arial" panose="020B0604020202020204" pitchFamily="34" charset="0"/>
              <a:buChar char="•"/>
            </a:pPr>
            <a:r>
              <a:rPr lang="en-GB" dirty="0"/>
              <a:t>provide a writing frame or ‘points to include’ for students</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937635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slide models the process of answering a </a:t>
            </a:r>
            <a:r>
              <a:rPr lang="en-GB" b="1" dirty="0"/>
              <a:t>describe</a:t>
            </a:r>
            <a:r>
              <a:rPr lang="en-GB" dirty="0"/>
              <a:t> question.</a:t>
            </a:r>
          </a:p>
          <a:p>
            <a:endParaRPr lang="en-GB" dirty="0"/>
          </a:p>
          <a:p>
            <a:r>
              <a:rPr lang="en-GB" dirty="0"/>
              <a:t>Firstly, students are presented with a generic </a:t>
            </a:r>
            <a:r>
              <a:rPr lang="en-GB" b="1" dirty="0"/>
              <a:t>describe</a:t>
            </a:r>
            <a:r>
              <a:rPr lang="en-GB" dirty="0"/>
              <a:t> question, along with a model answer. Students are also given some simple guidance to follow for producing their own describe answer.</a:t>
            </a:r>
          </a:p>
          <a:p>
            <a:endParaRPr lang="en-GB" dirty="0"/>
          </a:p>
          <a:p>
            <a:r>
              <a:rPr lang="en-GB" dirty="0"/>
              <a:t>The generic question and answer should be used by the teacher to remind students of </a:t>
            </a:r>
          </a:p>
          <a:p>
            <a:pPr>
              <a:buFont typeface="Arial" panose="020B0604020202020204" pitchFamily="34" charset="0"/>
              <a:buChar char="•"/>
            </a:pPr>
            <a:r>
              <a:rPr lang="en-GB" dirty="0"/>
              <a:t>the key features of a great answer</a:t>
            </a:r>
          </a:p>
          <a:p>
            <a:pPr>
              <a:buFont typeface="Arial" panose="020B0604020202020204" pitchFamily="34" charset="0"/>
              <a:buChar char="•"/>
            </a:pPr>
            <a:r>
              <a:rPr lang="en-GB" dirty="0"/>
              <a:t>how to structure their answer</a:t>
            </a:r>
          </a:p>
          <a:p>
            <a:pPr>
              <a:buFont typeface="Arial" panose="020B0604020202020204" pitchFamily="34" charset="0"/>
              <a:buChar char="•"/>
            </a:pPr>
            <a:r>
              <a:rPr lang="en-GB" dirty="0"/>
              <a:t>why the model answer is a good example</a:t>
            </a:r>
          </a:p>
          <a:p>
            <a:pPr>
              <a:buFont typeface="Arial" panose="020B0604020202020204" pitchFamily="34" charset="0"/>
              <a:buChar char="•"/>
            </a:pPr>
            <a:endParaRPr lang="en-GB" dirty="0"/>
          </a:p>
          <a:p>
            <a:pPr marL="228600" indent="0">
              <a:buFont typeface="Arial" panose="020B0604020202020204" pitchFamily="34" charset="0"/>
              <a:buNone/>
            </a:pPr>
            <a:r>
              <a:rPr lang="en-GB" dirty="0"/>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dirty="0"/>
              <a:t>pair students up to write an answer together</a:t>
            </a:r>
          </a:p>
          <a:p>
            <a:pPr marL="400050" indent="-171450">
              <a:buFont typeface="Arial" panose="020B0604020202020204" pitchFamily="34" charset="0"/>
              <a:buChar char="•"/>
            </a:pPr>
            <a:r>
              <a:rPr lang="en-GB" dirty="0"/>
              <a:t>list for students the key words you would like them to include in the answer</a:t>
            </a:r>
          </a:p>
          <a:p>
            <a:pPr marL="400050" indent="-171450">
              <a:buFont typeface="Arial" panose="020B0604020202020204" pitchFamily="34" charset="0"/>
              <a:buChar char="•"/>
            </a:pPr>
            <a:r>
              <a:rPr lang="en-GB" dirty="0"/>
              <a:t>provide a writing frame or ‘points to include’ for students</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372044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an </a:t>
            </a:r>
            <a:r>
              <a:rPr lang="en-GB" b="1"/>
              <a:t>explain</a:t>
            </a:r>
            <a:r>
              <a:rPr lang="en-GB"/>
              <a:t> question.</a:t>
            </a:r>
          </a:p>
          <a:p>
            <a:endParaRPr lang="en-GB"/>
          </a:p>
          <a:p>
            <a:r>
              <a:rPr lang="en-GB"/>
              <a:t>Firstly, students are presented with a generic </a:t>
            </a:r>
            <a:r>
              <a:rPr lang="en-GB" b="1"/>
              <a:t>explain</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explain question, which will appear in place of the generic questions. This explain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begin with a scientific statement. Notice in the model answer here we have done just that’. Or ‘item 2 in the guidance here says that we should use a linking statement in the answer. Has this been achieved in the model answer? Where can we see this?’.</a:t>
            </a:r>
          </a:p>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727480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demonstration outlined by RSB here: </a:t>
            </a:r>
            <a:r>
              <a:rPr lang="en-GB" dirty="0">
                <a:hlinkClick r:id="rId3"/>
              </a:rPr>
              <a:t>https://pbiol.rsb.org.uk/cells-to-systems/cell-division/investigating-mitosis-in-a-root-tip-squash</a:t>
            </a:r>
            <a:endParaRPr lang="en-GB" dirty="0"/>
          </a:p>
          <a:p>
            <a:r>
              <a:rPr lang="en-GB" b="1" dirty="0"/>
              <a:t>Teacher guidance:</a:t>
            </a:r>
          </a:p>
          <a:p>
            <a:r>
              <a:rPr lang="en-GB" sz="1200" b="0" i="0" kern="1200" dirty="0">
                <a:solidFill>
                  <a:schemeClr val="tx1"/>
                </a:solidFill>
                <a:effectLst/>
                <a:latin typeface="+mn-lt"/>
                <a:ea typeface="+mn-ea"/>
                <a:cs typeface="+mn-cs"/>
              </a:rPr>
              <a:t>Talking about what chromosomes do during mitosis could be very interesting, but seeing them for yourself adds an extra dimension. There are several protocols available for this work and it is notoriously unreliable – often you will not find many dividing cells at all. The allium roots need to be prepared 1-10 days in advance of the lesson. Some practitioners report that cutting the root tips around noon makes a difference to the mitotic index, so you may want your technician to cut and ‘fix’ the tips in ethanoic alcohol. If you have access to a video microscope it is worth capturing some images, as this procedure can be frustrating.</a:t>
            </a:r>
          </a:p>
          <a:p>
            <a:endParaRPr lang="en-GB" sz="1200" b="0"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Safety notes:</a:t>
            </a:r>
            <a:br>
              <a:rPr lang="en-GB" dirty="0"/>
            </a:br>
            <a:r>
              <a:rPr lang="en-GB" sz="1200" b="0" i="0" kern="1200" dirty="0">
                <a:solidFill>
                  <a:schemeClr val="tx1"/>
                </a:solidFill>
                <a:effectLst/>
                <a:latin typeface="+mn-lt"/>
                <a:ea typeface="+mn-ea"/>
                <a:cs typeface="+mn-cs"/>
              </a:rPr>
              <a:t>Ethanoic ethanol is corrosive, so wear eye protection (goggles).</a:t>
            </a:r>
            <a:br>
              <a:rPr lang="en-GB" dirty="0"/>
            </a:br>
            <a:r>
              <a:rPr lang="en-GB" sz="1200" b="0" i="0" kern="1200" dirty="0" err="1">
                <a:solidFill>
                  <a:schemeClr val="tx1"/>
                </a:solidFill>
                <a:effectLst/>
                <a:latin typeface="+mn-lt"/>
                <a:ea typeface="+mn-ea"/>
                <a:cs typeface="+mn-cs"/>
              </a:rPr>
              <a:t>Ethano</a:t>
            </a:r>
            <a:r>
              <a:rPr lang="en-GB" sz="1200" b="0" i="0" kern="1200" dirty="0">
                <a:solidFill>
                  <a:schemeClr val="tx1"/>
                </a:solidFill>
                <a:effectLst/>
                <a:latin typeface="+mn-lt"/>
                <a:ea typeface="+mn-ea"/>
                <a:cs typeface="+mn-cs"/>
              </a:rPr>
              <a:t>-orcein stain contains ethanoic acid and also requires you to wear goggles when it is dispensed. You should wear eye protection when handling hot hydrochloric acid.</a:t>
            </a:r>
            <a:br>
              <a:rPr lang="en-GB" dirty="0"/>
            </a:br>
            <a:r>
              <a:rPr lang="en-GB" sz="1200" b="0" i="0" kern="1200" dirty="0">
                <a:solidFill>
                  <a:schemeClr val="tx1"/>
                </a:solidFill>
                <a:effectLst/>
                <a:latin typeface="+mn-lt"/>
                <a:ea typeface="+mn-ea"/>
                <a:cs typeface="+mn-cs"/>
              </a:rPr>
              <a:t>Take care with scalpels and always carry them on a white tile.</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Image: https://</a:t>
            </a:r>
            <a:r>
              <a:rPr lang="en-GB" sz="1200" b="0" i="0" kern="1200" dirty="0" err="1">
                <a:solidFill>
                  <a:schemeClr val="tx1"/>
                </a:solidFill>
                <a:effectLst/>
                <a:latin typeface="+mn-lt"/>
                <a:ea typeface="+mn-ea"/>
                <a:cs typeface="+mn-cs"/>
              </a:rPr>
              <a:t>commons.wikimedia.org</a:t>
            </a:r>
            <a:r>
              <a:rPr lang="en-GB" sz="1200" b="0" i="0" kern="1200" dirty="0">
                <a:solidFill>
                  <a:schemeClr val="tx1"/>
                </a:solidFill>
                <a:effectLst/>
                <a:latin typeface="+mn-lt"/>
                <a:ea typeface="+mn-ea"/>
                <a:cs typeface="+mn-cs"/>
              </a:rPr>
              <a:t>/wiki/</a:t>
            </a:r>
            <a:r>
              <a:rPr lang="en-GB" sz="1200" b="0" i="0" kern="1200" dirty="0" err="1">
                <a:solidFill>
                  <a:schemeClr val="tx1"/>
                </a:solidFill>
                <a:effectLst/>
                <a:latin typeface="+mn-lt"/>
                <a:ea typeface="+mn-ea"/>
                <a:cs typeface="+mn-cs"/>
              </a:rPr>
              <a:t>File:Mitotic_Stages_in_Apical_Meristem_of_Allium_Root_Tip</a:t>
            </a:r>
            <a:r>
              <a:rPr lang="en-GB" sz="1200" b="0" i="0" kern="1200" dirty="0">
                <a:solidFill>
                  <a:schemeClr val="tx1"/>
                </a:solidFill>
                <a:effectLst/>
                <a:latin typeface="+mn-lt"/>
                <a:ea typeface="+mn-ea"/>
                <a:cs typeface="+mn-cs"/>
              </a:rPr>
              <a:t>_(36762516673).jpg</a:t>
            </a:r>
            <a:endParaRPr lang="en-US" dirty="0"/>
          </a:p>
        </p:txBody>
      </p:sp>
      <p:sp>
        <p:nvSpPr>
          <p:cNvPr id="4" name="Slide Number Placeholder 3"/>
          <p:cNvSpPr>
            <a:spLocks noGrp="1"/>
          </p:cNvSpPr>
          <p:nvPr>
            <p:ph type="sldNum" sz="quarter" idx="5"/>
          </p:nvPr>
        </p:nvSpPr>
        <p:spPr/>
        <p:txBody>
          <a:bodyPr/>
          <a:lstStyle/>
          <a:p>
            <a:fld id="{4B7F327E-D879-4193-B0D7-BEE89950DB5C}" type="slidenum">
              <a:rPr lang="en-GB" smtClean="0"/>
              <a:t>16</a:t>
            </a:fld>
            <a:endParaRPr lang="en-GB" dirty="0"/>
          </a:p>
        </p:txBody>
      </p:sp>
    </p:spTree>
    <p:extLst>
      <p:ext uri="{BB962C8B-B14F-4D97-AF65-F5344CB8AC3E}">
        <p14:creationId xmlns:p14="http://schemas.microsoft.com/office/powerpoint/2010/main" val="25039385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Self/peer assessment using </a:t>
            </a:r>
            <a:r>
              <a:rPr lang="en-GB" b="1" dirty="0" err="1"/>
              <a:t>markscheme</a:t>
            </a:r>
            <a:endParaRPr lang="en-GB" b="1" dirty="0"/>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17</a:t>
            </a:fld>
            <a:endParaRPr lang="en-GB" dirty="0"/>
          </a:p>
        </p:txBody>
      </p:sp>
    </p:spTree>
    <p:extLst>
      <p:ext uri="{BB962C8B-B14F-4D97-AF65-F5344CB8AC3E}">
        <p14:creationId xmlns:p14="http://schemas.microsoft.com/office/powerpoint/2010/main" val="2167683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find</a:t>
            </a:r>
            <a:r>
              <a:rPr lang="en-GB" baseline="0" dirty="0"/>
              <a:t> out if students are able to answer key questions that check for understanding of the new information that have been covered. </a:t>
            </a:r>
            <a:endParaRPr lang="en-GB" dirty="0"/>
          </a:p>
          <a:p>
            <a:endParaRPr lang="en-GB" b="0" baseline="0" dirty="0"/>
          </a:p>
          <a:p>
            <a:r>
              <a:rPr lang="en-GB" b="0" baseline="0" dirty="0"/>
              <a:t>Answers:</a:t>
            </a:r>
          </a:p>
          <a:p>
            <a:r>
              <a:rPr lang="en-GB" b="1" baseline="0" dirty="0"/>
              <a:t>Q1. Answer: B</a:t>
            </a:r>
          </a:p>
          <a:p>
            <a:r>
              <a:rPr lang="en-GB" b="0" baseline="0" dirty="0"/>
              <a:t>If pupils have answered A they have the misconception that mitosis is the whole process of cell division. If they have answered C they have the misconception that mitosis involves the replication phase of cell division. </a:t>
            </a:r>
            <a:r>
              <a:rPr lang="en-GB" b="0" i="1" baseline="0" dirty="0"/>
              <a:t>To fix this go through the process of cell division again and highlight that mitosis is the phase where chromosomes line up and split- it is not the whole process.</a:t>
            </a:r>
          </a:p>
          <a:p>
            <a:endParaRPr lang="en-GB" b="0" baseline="0" dirty="0"/>
          </a:p>
          <a:p>
            <a:r>
              <a:rPr lang="en-GB" b="1" baseline="0" dirty="0"/>
              <a:t>Q2. Answer: A</a:t>
            </a:r>
          </a:p>
          <a:p>
            <a:r>
              <a:rPr lang="en-GB" b="0" baseline="0" dirty="0"/>
              <a:t>If pupils have answered B or C they have not understood that the cell cycle is separated out into phases. </a:t>
            </a:r>
            <a:r>
              <a:rPr lang="en-GB" b="0" i="1" baseline="0" dirty="0"/>
              <a:t>To fix this go through the process of cell division again and highlight each individual phase. </a:t>
            </a:r>
          </a:p>
          <a:p>
            <a:endParaRPr lang="en-GB" b="0" i="1" baseline="0" dirty="0"/>
          </a:p>
          <a:p>
            <a:r>
              <a:rPr lang="en-GB" b="1" baseline="0" dirty="0"/>
              <a:t>Q3. Answer: B</a:t>
            </a:r>
          </a:p>
          <a:p>
            <a:r>
              <a:rPr lang="en-GB" b="0" baseline="0" dirty="0"/>
              <a:t>If pupils have answered A they have not appreciated that all DNA and therefore chromosomes have been replicated before mitosis. If pupils have answered C they have not thought about the final stage after mitosis where the cell membrane divides and envelopes the separated chromosomes forming two new cells. </a:t>
            </a:r>
            <a:r>
              <a:rPr lang="en-GB" b="0" i="1" baseline="0" dirty="0"/>
              <a:t>To fix this get pupils to draw a diagram of the cell at the start of cell division, before writing the steps and drawing diagrams of the resulting identical cells. </a:t>
            </a:r>
          </a:p>
          <a:p>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18</a:t>
            </a:fld>
            <a:endParaRPr lang="en-GB" dirty="0"/>
          </a:p>
        </p:txBody>
      </p:sp>
    </p:spTree>
    <p:extLst>
      <p:ext uri="{BB962C8B-B14F-4D97-AF65-F5344CB8AC3E}">
        <p14:creationId xmlns:p14="http://schemas.microsoft.com/office/powerpoint/2010/main" val="6928833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19</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Big Idea: Cells are alive</a:t>
            </a:r>
            <a:endParaRPr lang="en-US" dirty="0"/>
          </a:p>
          <a:p>
            <a:r>
              <a:rPr lang="en-US" dirty="0"/>
              <a:t>So far in this unit pupils have looked at properties and processes that involve eukaryotic and prokaryotic cells. In this lesson pupils will learn about the process of cell division and mitosis as part of this. This will then feed into the next lesson about cancer, an example of when cell division goes wrong. </a:t>
            </a:r>
            <a:endParaRPr lang="en-US" dirty="0">
              <a:cs typeface="Calibri"/>
            </a:endParaRPr>
          </a:p>
          <a:p>
            <a:endParaRPr lang="en-US" dirty="0"/>
          </a:p>
          <a:p>
            <a:r>
              <a:rPr lang="en-US" b="1" dirty="0"/>
              <a:t>Suggested Hook:</a:t>
            </a:r>
            <a:endParaRPr lang="en-US" b="1" dirty="0">
              <a:cs typeface="Calibri"/>
            </a:endParaRPr>
          </a:p>
          <a:p>
            <a:r>
              <a:rPr lang="en-US" dirty="0">
                <a:cs typeface="Calibri"/>
              </a:rPr>
              <a:t>When we injury ourselves our body needs to repair itself. Our skin may need to regenerate to close a wound, in order to do that our body has to produce new skin cells from existing ones. If this did not happen every cut we get could be at a big risk of infection and we would never heal!</a:t>
            </a:r>
            <a:endParaRPr lang="en-US" b="0" dirty="0"/>
          </a:p>
          <a:p>
            <a:endParaRPr lang="en-US" b="0" dirty="0"/>
          </a:p>
          <a:p>
            <a:endParaRPr lang="en-US" b="0" dirty="0"/>
          </a:p>
        </p:txBody>
      </p:sp>
      <p:sp>
        <p:nvSpPr>
          <p:cNvPr id="4" name="Slide Number Placeholder 3"/>
          <p:cNvSpPr>
            <a:spLocks noGrp="1"/>
          </p:cNvSpPr>
          <p:nvPr>
            <p:ph type="sldNum" sz="quarter" idx="5"/>
          </p:nvPr>
        </p:nvSpPr>
        <p:spPr/>
        <p:txBody>
          <a:bodyPr/>
          <a:lstStyle/>
          <a:p>
            <a:fld id="{0B7C1065-6FAC-EB47-82DC-34C50BE3F4B9}" type="slidenum">
              <a:rPr lang="en-US" smtClean="0"/>
              <a:t>3</a:t>
            </a:fld>
            <a:endParaRPr lang="en-US"/>
          </a:p>
        </p:txBody>
      </p:sp>
    </p:spTree>
    <p:extLst>
      <p:ext uri="{BB962C8B-B14F-4D97-AF65-F5344CB8AC3E}">
        <p14:creationId xmlns:p14="http://schemas.microsoft.com/office/powerpoint/2010/main" val="19567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4</a:t>
            </a:fld>
            <a:endParaRPr lang="en-GB" dirty="0"/>
          </a:p>
        </p:txBody>
      </p:sp>
    </p:spTree>
    <p:extLst>
      <p:ext uri="{BB962C8B-B14F-4D97-AF65-F5344CB8AC3E}">
        <p14:creationId xmlns:p14="http://schemas.microsoft.com/office/powerpoint/2010/main" val="32870410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spend time on gaps identified in previous lesson’s exit ticket.</a:t>
            </a:r>
          </a:p>
          <a:p>
            <a:endParaRPr lang="en-GB" b="0" baseline="0" dirty="0"/>
          </a:p>
          <a:p>
            <a:r>
              <a:rPr lang="en-GB" b="0" baseline="0" dirty="0"/>
              <a:t>Answers:</a:t>
            </a:r>
          </a:p>
          <a:p>
            <a:r>
              <a:rPr lang="en-GB" b="1" baseline="0" dirty="0"/>
              <a:t>Q1. Answer: C</a:t>
            </a:r>
          </a:p>
          <a:p>
            <a:r>
              <a:rPr lang="en-GB" b="0" baseline="0" dirty="0"/>
              <a:t>If pupils answer A the have not understood the purpose of active transport. If they have answered B they have a misconception around energy being released where is should be used. </a:t>
            </a:r>
            <a:r>
              <a:rPr lang="en-GB" b="0" i="1" baseline="0" dirty="0"/>
              <a:t>To fix this ask pupils to write a definition of active transport and explain why </a:t>
            </a:r>
            <a:r>
              <a:rPr lang="en-GB" b="0" i="1" baseline="0" dirty="0" err="1"/>
              <a:t>te</a:t>
            </a:r>
            <a:r>
              <a:rPr lang="en-GB" b="0" i="1" baseline="0" dirty="0"/>
              <a:t> energy is necessary. You could refer beck to the slide and concentration gradient analogy in notes section on slide 7.</a:t>
            </a:r>
          </a:p>
          <a:p>
            <a:endParaRPr lang="en-GB" b="0" baseline="0" dirty="0"/>
          </a:p>
          <a:p>
            <a:r>
              <a:rPr lang="en-GB" b="1" baseline="0" dirty="0"/>
              <a:t>Q2. Answer: B</a:t>
            </a:r>
          </a:p>
          <a:p>
            <a:r>
              <a:rPr lang="en-GB" b="0" baseline="0" dirty="0"/>
              <a:t>If pupils have answered A they have mistaken diffusion for AT, if they have answered C they have mistaken osmosis for AT. </a:t>
            </a:r>
            <a:r>
              <a:rPr lang="en-GB" b="0" i="1" baseline="0" dirty="0"/>
              <a:t>To fix this have pupils write out the definitions of diffusion, osmosis and active transport. They could discuss the ways in which the processes are different from each other. </a:t>
            </a:r>
          </a:p>
          <a:p>
            <a:endParaRPr lang="en-GB" b="0" baseline="0" dirty="0"/>
          </a:p>
          <a:p>
            <a:r>
              <a:rPr lang="en-GB" b="1" baseline="0" dirty="0"/>
              <a:t>Q3. Answer: 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baseline="0" dirty="0"/>
              <a:t>If pupils have answered B they may have confused diffusion and AT, if they have answered C they have a misconception around why energy is required in AT but not in diffusion. </a:t>
            </a:r>
            <a:r>
              <a:rPr lang="en-GB" b="0" i="1" baseline="0" dirty="0"/>
              <a:t>To fix this get pupils to draw a table with similarities and differences for diffusion and active transport, with examples of each. Highlight the ‘active’ part of AT and emphasise diffusion is passive. You could refer beck to the slide and concentration gradient analogy in notes section on slide 7.</a:t>
            </a:r>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introduce the idea of chromosomes within the nucleus before cell division is introduced. This will probably be the first time students have heard the term ‘chromosomes’.</a:t>
            </a:r>
          </a:p>
          <a:p>
            <a:pPr marL="0" marR="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indent="0" algn="l" defTabSz="914400" rtl="0" eaLnBrk="1" fontAlgn="auto" latinLnBrk="0" hangingPunct="1">
              <a:lnSpc>
                <a:spcPct val="100000"/>
              </a:lnSpc>
              <a:spcBef>
                <a:spcPts val="0"/>
              </a:spcBef>
              <a:spcAft>
                <a:spcPts val="0"/>
              </a:spcAft>
              <a:buClrTx/>
              <a:buSzTx/>
              <a:buFontTx/>
              <a:buNone/>
              <a:tabLst/>
              <a:defRPr/>
            </a:pPr>
            <a:r>
              <a:rPr lang="en-GB" b="1" dirty="0"/>
              <a:t>Type of exposition: Explanation</a:t>
            </a:r>
          </a:p>
          <a:p>
            <a:pPr marL="0" marR="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indent="0" algn="l" defTabSz="914400" rtl="0" eaLnBrk="1" fontAlgn="auto" latinLnBrk="0" hangingPunct="1">
              <a:lnSpc>
                <a:spcPct val="100000"/>
              </a:lnSpc>
              <a:spcBef>
                <a:spcPts val="0"/>
              </a:spcBef>
              <a:spcAft>
                <a:spcPts val="0"/>
              </a:spcAft>
              <a:buClrTx/>
              <a:buSzTx/>
              <a:buFontTx/>
              <a:buNone/>
              <a:tabLst/>
              <a:defRPr/>
            </a:pPr>
            <a:r>
              <a:rPr lang="en-GB" b="0" dirty="0"/>
              <a:t>DNA is located inside the nucleus of eukaryotic cells. Small sections of that DNA that code for an organisms particular characteristics are known as genes. DNA is a very large molecule (if you could stretch out all the DNA from one nucleus, into one straight line it would reach about 2 m!), so that it all fits into the nucleus it is wound up tightly into structures called chromosomes </a:t>
            </a:r>
            <a:r>
              <a:rPr lang="en-GB" b="1" dirty="0"/>
              <a:t>(point to the chromosome on the diagram).</a:t>
            </a:r>
            <a:r>
              <a:rPr lang="en-GB" b="0" dirty="0"/>
              <a:t> The mass of DNA in a cell can be measured in picograms (1 picogram = 0.000000001g)! </a:t>
            </a:r>
          </a:p>
          <a:p>
            <a:pPr marL="0" marR="0" indent="0" algn="l" defTabSz="914400" rtl="0" eaLnBrk="1" fontAlgn="auto" latinLnBrk="0" hangingPunct="1">
              <a:lnSpc>
                <a:spcPct val="100000"/>
              </a:lnSpc>
              <a:spcBef>
                <a:spcPts val="0"/>
              </a:spcBef>
              <a:spcAft>
                <a:spcPts val="0"/>
              </a:spcAft>
              <a:buClrTx/>
              <a:buSzTx/>
              <a:buFontTx/>
              <a:buNone/>
              <a:tabLst/>
              <a:defRPr/>
            </a:pPr>
            <a:r>
              <a:rPr lang="en-GB" b="0" dirty="0"/>
              <a:t>In the regular cells (as opposed to gametes) of organisms that reproduce via sexual reproduction there are 2 sets of chromosomes, one set originating from the female gamete and the other from the male gamete that fused during fertilisation. Human gametes contain 23 chromosomes therefore human body cells contain 46 chromosomes arranged as 23 pairs. </a:t>
            </a:r>
            <a:r>
              <a:rPr lang="en-GB" b="1" dirty="0"/>
              <a:t>For more higher attaining classes introduce the words diploid and haploid. </a:t>
            </a:r>
            <a:r>
              <a:rPr lang="en-GB" b="0" dirty="0"/>
              <a:t>A diploid cell contains two sets of chromosomes, a haploid cell (gamete) contains only one set of chromosomes. Chromosomes are very dense and can therefore be seen under the microscope, we will see a microscopic video later on. </a:t>
            </a:r>
          </a:p>
          <a:p>
            <a:pPr marL="0" marR="0" indent="0" algn="l" defTabSz="914400" rtl="0" eaLnBrk="1" fontAlgn="auto" latinLnBrk="0" hangingPunct="1">
              <a:lnSpc>
                <a:spcPct val="100000"/>
              </a:lnSpc>
              <a:spcBef>
                <a:spcPts val="0"/>
              </a:spcBef>
              <a:spcAft>
                <a:spcPts val="0"/>
              </a:spcAft>
              <a:buClrTx/>
              <a:buSzTx/>
              <a:buFontTx/>
              <a:buNone/>
              <a:tabLst/>
              <a:defRPr/>
            </a:pPr>
            <a:r>
              <a:rPr lang="en-GB" b="0" i="1" dirty="0"/>
              <a:t>What about prokaryotic cells? </a:t>
            </a:r>
            <a:r>
              <a:rPr lang="en-GB" b="1" i="1" dirty="0"/>
              <a:t>Prokaryotes do not have a nucleus, their DNA is found in small plasmids or larger free DNA. </a:t>
            </a:r>
            <a:endParaRPr lang="en-GB" b="0" i="1" dirty="0"/>
          </a:p>
          <a:p>
            <a:pPr marL="0" marR="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GB" dirty="0"/>
          </a:p>
        </p:txBody>
      </p:sp>
      <p:sp>
        <p:nvSpPr>
          <p:cNvPr id="4" name="Slide Number Placeholder 3"/>
          <p:cNvSpPr>
            <a:spLocks noGrp="1"/>
          </p:cNvSpPr>
          <p:nvPr>
            <p:ph type="sldNum" sz="quarter" idx="10"/>
          </p:nvPr>
        </p:nvSpPr>
        <p:spPr/>
        <p:txBody>
          <a:bodyPr/>
          <a:lstStyle/>
          <a:p>
            <a:fld id="{F34DDBBC-D42C-4F97-A1B4-0B4B95B64C96}" type="slidenum">
              <a:rPr lang="en-GB" smtClean="0"/>
              <a:t>6</a:t>
            </a:fld>
            <a:endParaRPr lang="en-GB"/>
          </a:p>
        </p:txBody>
      </p:sp>
    </p:spTree>
    <p:extLst>
      <p:ext uri="{BB962C8B-B14F-4D97-AF65-F5344CB8AC3E}">
        <p14:creationId xmlns:p14="http://schemas.microsoft.com/office/powerpoint/2010/main" val="29316973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This lesson is concerned with mitosis. Meiosis will be covered in a later unit (B3.3).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Link back to growth of bacteria calculation earlier in this unit – every cell division produces 2 cells, hence why we use an exponential calculation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Type of exposition: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Cells are constantly going through a cycle called the cell cycle. This cell cycle will last for varying amounts of time depending on the type of cell, most cell cycles in mammals last somewhere around 24 hours (when growing in vitro, which means in Petri dishes in the lab) whereas the cell cycle for yeast can be shorter than 2 hours!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There comes a time in the cell cycle where a cell will need to divide into two new identical cells. Cells need to divide for different reasons. Some organisms (such as bacteria) reproduce asexually by splitting into two new cells. In multicellular organisms cells need to divide so that the organism can grow bigger and also so that any cells or tissues in the organism that are damaged can be repaired by new cells. Some organs (such as the skin) constantly require new cells so rely on cell division.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Before a cell can divide into two new cells it needs to go through the ‘growth phase’ of the cell cycle. During this growth phase the number of organelles inside the cell double (or replicate). This includes the nucleus, as a new nucleus is needed for the new cell all of the DNA inside the cell must also be replicated.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dirty="0"/>
              <a:t>Why do you think this growth phase is important? </a:t>
            </a:r>
            <a:r>
              <a:rPr lang="en-GB" b="1" i="1" dirty="0"/>
              <a:t>So that the cell is big enough and has the correct number of organelles to divide. If it did not go through a growth stage </a:t>
            </a:r>
            <a:r>
              <a:rPr lang="en-GB" b="1" i="0" dirty="0"/>
              <a:t>e</a:t>
            </a:r>
            <a:r>
              <a:rPr lang="en-GB" b="1" i="1" dirty="0"/>
              <a:t>ach new cell produced would have half the genetic material/subcellular structures as its predecessor, then infinitely half. Definition of a species is a group of organisms that can breed to produce fertile offspring, therefore requiring the parents to have equal numbers of chromosomes.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r>
              <a:rPr lang="en-GB" b="0" dirty="0"/>
              <a:t>Watch the video </a:t>
            </a:r>
            <a:r>
              <a:rPr lang="en-US" b="0" dirty="0"/>
              <a:t>l</a:t>
            </a:r>
            <a:r>
              <a:rPr lang="en-US" dirty="0"/>
              <a:t>inked here: </a:t>
            </a:r>
            <a:r>
              <a:rPr lang="en-GB" dirty="0">
                <a:hlinkClick r:id="rId3"/>
              </a:rPr>
              <a:t>https://www.youtube.com/watch?v=2LBpF71GZbk</a:t>
            </a:r>
            <a:endParaRPr lang="en-GB" dirty="0"/>
          </a:p>
          <a:p>
            <a:r>
              <a:rPr lang="en-GB" dirty="0"/>
              <a:t>Note: Students are not required to know the stages of mitosis.</a:t>
            </a:r>
          </a:p>
          <a:p>
            <a:endParaRPr lang="en-GB" dirty="0"/>
          </a:p>
          <a:p>
            <a:r>
              <a:rPr lang="en-GB" b="1" dirty="0"/>
              <a:t>Identify the structures moving, lining up and then splitting into separate cells as chromosomes. </a:t>
            </a:r>
          </a:p>
          <a:p>
            <a:endParaRPr lang="en-GB" b="1" dirty="0"/>
          </a:p>
          <a:p>
            <a:r>
              <a:rPr lang="en-GB" b="1" dirty="0"/>
              <a:t>Suggested script during the video:</a:t>
            </a:r>
          </a:p>
          <a:p>
            <a:r>
              <a:rPr lang="en-GB" b="0" dirty="0"/>
              <a:t>The nucleus needs to divide in two to form two new cells, this means that all of the DNA needs to replicate. Once the DNA has replicated there will be double the number of chromosomes in the cell. The process in this video is showing the chromosomes lining up and splitting up. This process of chromosomes splitting is known as mitosis which is another phase in the cell cycle (that occurs after the growth phase).</a:t>
            </a:r>
            <a:endParaRPr lang="en-US"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Meiosis is covered in a later unit and so is not required 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Image: https://</a:t>
            </a:r>
            <a:r>
              <a:rPr lang="en-GB" b="0" dirty="0" err="1"/>
              <a:t>commons.wikimedia.org</a:t>
            </a:r>
            <a:r>
              <a:rPr lang="en-GB" b="0" dirty="0"/>
              <a:t>/wiki/</a:t>
            </a:r>
            <a:r>
              <a:rPr lang="en-GB" b="0" dirty="0" err="1"/>
              <a:t>File:Major_events_in_mitosis_NL.svg</a:t>
            </a:r>
            <a:endParaRPr lang="en-GB" b="0" dirty="0"/>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dirty="0"/>
          </a:p>
        </p:txBody>
      </p:sp>
    </p:spTree>
    <p:extLst>
      <p:ext uri="{BB962C8B-B14F-4D97-AF65-F5344CB8AC3E}">
        <p14:creationId xmlns:p14="http://schemas.microsoft.com/office/powerpoint/2010/main" val="3337941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Type of exposition: Explanation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Like we saw in the video, once replicated, all of the chromosomes line up </a:t>
            </a:r>
            <a:r>
              <a:rPr lang="en-GB" b="1" dirty="0"/>
              <a:t>(point to the central image of chromosomes lining up).</a:t>
            </a:r>
            <a:r>
              <a:rPr lang="en-GB" b="0" dirty="0"/>
              <a:t> Each copy of a chromosome is then pulled towards opposite ends of the cell by spindle fibres. This part is known as mitosis. The final part of the cell cycle occurs when the cell membrane divides and encloses the chromosomes at each end. Two identical (diploid) daughter cells are produced. Each daughter cell has the same number of chromosomes that the original cell had.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Key point to emphasise – </a:t>
            </a:r>
            <a:r>
              <a:rPr lang="en-GB" b="0" dirty="0"/>
              <a:t>the whole process is not mitosis. The whole process is cell division, mitosis is specifically the phase that involves the splitting of the DNA. DNA replication happens in the growth phase.</a:t>
            </a:r>
          </a:p>
        </p:txBody>
      </p:sp>
      <p:sp>
        <p:nvSpPr>
          <p:cNvPr id="4" name="Slide Number Placeholder 3"/>
          <p:cNvSpPr>
            <a:spLocks noGrp="1"/>
          </p:cNvSpPr>
          <p:nvPr>
            <p:ph type="sldNum" sz="quarter" idx="10"/>
          </p:nvPr>
        </p:nvSpPr>
        <p:spPr/>
        <p:txBody>
          <a:bodyPr/>
          <a:lstStyle/>
          <a:p>
            <a:fld id="{4B7F327E-D879-4193-B0D7-BEE89950DB5C}" type="slidenum">
              <a:rPr lang="en-GB" smtClean="0"/>
              <a:t>8</a:t>
            </a:fld>
            <a:endParaRPr lang="en-GB" dirty="0"/>
          </a:p>
        </p:txBody>
      </p:sp>
    </p:spTree>
    <p:extLst>
      <p:ext uri="{BB962C8B-B14F-4D97-AF65-F5344CB8AC3E}">
        <p14:creationId xmlns:p14="http://schemas.microsoft.com/office/powerpoint/2010/main" val="23425255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assess understanding of new information and key prior knowledge. Get students to hold up thumbs up or down for true/false. Take consensus with answers and use questioning to explain why these are the answers and correct false statements.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Answers: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 multicellular organisms more commonly reproduce sexually, unicellular organisms reproduce asexually</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DNA is replicated during the growth phase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 2 identical cells are produced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 they have the same number. Meiotic daughter cells (sex cells) have half the number of chromosomes. </a:t>
            </a:r>
          </a:p>
        </p:txBody>
      </p:sp>
      <p:sp>
        <p:nvSpPr>
          <p:cNvPr id="4" name="Slide Number Placeholder 3"/>
          <p:cNvSpPr>
            <a:spLocks noGrp="1"/>
          </p:cNvSpPr>
          <p:nvPr>
            <p:ph type="sldNum" sz="quarter" idx="10"/>
          </p:nvPr>
        </p:nvSpPr>
        <p:spPr/>
        <p:txBody>
          <a:bodyPr/>
          <a:lstStyle/>
          <a:p>
            <a:fld id="{4B7F327E-D879-4193-B0D7-BEE89950DB5C}" type="slidenum">
              <a:rPr lang="en-GB" smtClean="0"/>
              <a:t>9</a:t>
            </a:fld>
            <a:endParaRPr lang="en-GB" dirty="0"/>
          </a:p>
        </p:txBody>
      </p:sp>
    </p:spTree>
    <p:extLst>
      <p:ext uri="{BB962C8B-B14F-4D97-AF65-F5344CB8AC3E}">
        <p14:creationId xmlns:p14="http://schemas.microsoft.com/office/powerpoint/2010/main" val="31076744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Ask students to discuss the statements in their pairs and decide which they agree with.</a:t>
            </a:r>
          </a:p>
          <a:p>
            <a:endParaRPr lang="en-GB" dirty="0"/>
          </a:p>
          <a:p>
            <a:r>
              <a:rPr lang="en-GB" dirty="0"/>
              <a:t>Blue and pink are true</a:t>
            </a:r>
          </a:p>
          <a:p>
            <a:r>
              <a:rPr lang="en-GB" dirty="0"/>
              <a:t>Yellow is false – a unicellular organism replacing a cell is impossible (it is made of one cell!) Unicellular organisms use mitosis to reproduce asexually</a:t>
            </a:r>
          </a:p>
          <a:p>
            <a:r>
              <a:rPr lang="en-GB" dirty="0"/>
              <a:t>Green is false – DNA is replicated during the growth phase (interphase)</a:t>
            </a:r>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10</a:t>
            </a:fld>
            <a:endParaRPr lang="en-GB" dirty="0"/>
          </a:p>
        </p:txBody>
      </p:sp>
    </p:spTree>
    <p:extLst>
      <p:ext uri="{BB962C8B-B14F-4D97-AF65-F5344CB8AC3E}">
        <p14:creationId xmlns:p14="http://schemas.microsoft.com/office/powerpoint/2010/main" val="41295020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3240001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147688747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52236211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15127131"/>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227377090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23261706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95634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7021191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88405"/>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Starter</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181412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4246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88492351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361138935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15291305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501293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356369963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155524996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71973662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8966612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6277141"/>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a:latin typeface="Century Gothic" panose="020B0502020202020204" pitchFamily="34" charset="0"/>
              </a:rPr>
              <a:t>Refer to the ‘</a:t>
            </a:r>
            <a:r>
              <a:rPr lang="en-US" sz="1600" b="1">
                <a:latin typeface="Century Gothic" panose="020B0502020202020204" pitchFamily="34" charset="0"/>
              </a:rPr>
              <a:t>notes</a:t>
            </a:r>
            <a:r>
              <a:rPr lang="en-US" sz="160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a:latin typeface="Century Gothic" panose="020B0502020202020204" pitchFamily="34" charset="0"/>
              </a:rPr>
              <a:t>Before the lesson, </a:t>
            </a:r>
            <a:r>
              <a:rPr lang="en-US" sz="1600" b="1">
                <a:latin typeface="Century Gothic" panose="020B0502020202020204" pitchFamily="34" charset="0"/>
              </a:rPr>
              <a:t>adapt the fix-it slide </a:t>
            </a:r>
            <a:r>
              <a:rPr lang="en-US" sz="160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a:latin typeface="Century Gothic" panose="020B0502020202020204" pitchFamily="34" charset="0"/>
              </a:rPr>
              <a:t>Choose from the suggested </a:t>
            </a:r>
            <a:r>
              <a:rPr lang="en-US" sz="1600" b="1">
                <a:latin typeface="Century Gothic" panose="020B0502020202020204" pitchFamily="34" charset="0"/>
              </a:rPr>
              <a:t>activities</a:t>
            </a:r>
            <a:r>
              <a:rPr lang="en-US" sz="160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a:latin typeface="Century Gothic" panose="020B0502020202020204" pitchFamily="34" charset="0"/>
              </a:rPr>
              <a:t>These lessons are designed to occupy approximately 1 hour. To adapt for a </a:t>
            </a:r>
            <a:r>
              <a:rPr lang="en-US" sz="1600" b="1">
                <a:latin typeface="Century Gothic" panose="020B0502020202020204" pitchFamily="34" charset="0"/>
              </a:rPr>
              <a:t>shorter or longer lesson duration</a:t>
            </a:r>
            <a:r>
              <a:rPr lang="en-US" sz="1600">
                <a:latin typeface="Century Gothic" panose="020B0502020202020204" pitchFamily="34" charset="0"/>
              </a:rPr>
              <a:t> we advise you to adapt the </a:t>
            </a:r>
            <a:r>
              <a:rPr lang="en-US" sz="1600" b="1">
                <a:latin typeface="Century Gothic" panose="020B0502020202020204" pitchFamily="34" charset="0"/>
              </a:rPr>
              <a:t>activity</a:t>
            </a:r>
            <a:r>
              <a:rPr lang="en-US" sz="1600">
                <a:latin typeface="Century Gothic" panose="020B0502020202020204" pitchFamily="34" charset="0"/>
              </a:rPr>
              <a:t> section accordingly.</a:t>
            </a:r>
          </a:p>
          <a:p>
            <a:pPr marL="342900" indent="-342900">
              <a:buFont typeface="Arial" panose="020B0604020202020204" pitchFamily="34" charset="0"/>
              <a:buChar char="•"/>
            </a:pPr>
            <a:endParaRPr lang="en-US" sz="1600">
              <a:latin typeface="Century Gothic" panose="020B0502020202020204" pitchFamily="34" charset="0"/>
            </a:endParaRPr>
          </a:p>
          <a:p>
            <a:r>
              <a:rPr lang="en-US" sz="160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a:latin typeface="Century Gothic" panose="020B0502020202020204" pitchFamily="34" charset="0"/>
            </a:endParaRPr>
          </a:p>
          <a:p>
            <a:r>
              <a:rPr lang="en-US" sz="1600">
                <a:latin typeface="Century Gothic" panose="020B0502020202020204" pitchFamily="34" charset="0"/>
              </a:rPr>
              <a:t>Thank you for reading! </a:t>
            </a:r>
          </a:p>
          <a:p>
            <a:endParaRPr lang="en-US" sz="1600" b="1">
              <a:latin typeface="Century Gothic" panose="020B0502020202020204" pitchFamily="34" charset="0"/>
            </a:endParaRPr>
          </a:p>
          <a:p>
            <a:r>
              <a:rPr lang="en-US" sz="1600" b="1">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dirty="0">
                <a:latin typeface="Century Gothic" panose="020B0502020202020204" pitchFamily="34" charset="0"/>
              </a:rPr>
              <a:t>Which statements do you agree with?</a:t>
            </a:r>
          </a:p>
        </p:txBody>
      </p:sp>
      <p:pic>
        <p:nvPicPr>
          <p:cNvPr id="4" name="Picture 3" descr="Shape&#10;&#10;Description automatically generated">
            <a:extLst>
              <a:ext uri="{FF2B5EF4-FFF2-40B4-BE49-F238E27FC236}">
                <a16:creationId xmlns:a16="http://schemas.microsoft.com/office/drawing/2014/main" id="{92668784-2A3B-D149-B2B9-700E96549EC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97713" y="3423971"/>
            <a:ext cx="5304058" cy="3765476"/>
          </a:xfrm>
          <a:prstGeom prst="rect">
            <a:avLst/>
          </a:prstGeom>
        </p:spPr>
      </p:pic>
      <p:pic>
        <p:nvPicPr>
          <p:cNvPr id="6" name="Picture 5" descr="Shape&#10;&#10;Description automatically generated">
            <a:extLst>
              <a:ext uri="{FF2B5EF4-FFF2-40B4-BE49-F238E27FC236}">
                <a16:creationId xmlns:a16="http://schemas.microsoft.com/office/drawing/2014/main" id="{5F328345-FF0D-244D-B3C7-37B56DC37B8E}"/>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433344" y="2562197"/>
            <a:ext cx="7758656" cy="4860579"/>
          </a:xfrm>
          <a:prstGeom prst="rect">
            <a:avLst/>
          </a:prstGeom>
        </p:spPr>
      </p:pic>
      <p:pic>
        <p:nvPicPr>
          <p:cNvPr id="8" name="Picture 7" descr="Icon&#10;&#10;Description automatically generated">
            <a:extLst>
              <a:ext uri="{FF2B5EF4-FFF2-40B4-BE49-F238E27FC236}">
                <a16:creationId xmlns:a16="http://schemas.microsoft.com/office/drawing/2014/main" id="{23E35396-E010-0F44-AA73-944EB4AAFAED}"/>
              </a:ext>
            </a:extLst>
          </p:cNvPr>
          <p:cNvPicPr>
            <a:picLocks noChangeAspect="1"/>
          </p:cNvPicPr>
          <p:nvPr/>
        </p:nvPicPr>
        <p:blipFill>
          <a:blip r:embed="rId5">
            <a:clrChange>
              <a:clrFrom>
                <a:srgbClr val="FFFFFF"/>
              </a:clrFrom>
              <a:clrTo>
                <a:srgbClr val="FFFFFF">
                  <a:alpha val="0"/>
                </a:srgbClr>
              </a:clrTo>
            </a:clrChange>
          </a:blip>
          <a:stretch>
            <a:fillRect/>
          </a:stretch>
        </p:blipFill>
        <p:spPr>
          <a:xfrm rot="5400000">
            <a:off x="5429168" y="-696428"/>
            <a:ext cx="7127838" cy="5060220"/>
          </a:xfrm>
          <a:prstGeom prst="rect">
            <a:avLst/>
          </a:prstGeom>
        </p:spPr>
      </p:pic>
      <p:pic>
        <p:nvPicPr>
          <p:cNvPr id="10" name="Picture 9" descr="Shape, icon&#10;&#10;Description automatically generated">
            <a:extLst>
              <a:ext uri="{FF2B5EF4-FFF2-40B4-BE49-F238E27FC236}">
                <a16:creationId xmlns:a16="http://schemas.microsoft.com/office/drawing/2014/main" id="{1E754493-FBDE-BD42-9497-03675EF7F458}"/>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1119017" y="301414"/>
            <a:ext cx="5644236" cy="4006976"/>
          </a:xfrm>
          <a:prstGeom prst="rect">
            <a:avLst/>
          </a:prstGeom>
        </p:spPr>
      </p:pic>
      <p:sp>
        <p:nvSpPr>
          <p:cNvPr id="11" name="TextBox 10">
            <a:extLst>
              <a:ext uri="{FF2B5EF4-FFF2-40B4-BE49-F238E27FC236}">
                <a16:creationId xmlns:a16="http://schemas.microsoft.com/office/drawing/2014/main" id="{3DDE3AA7-E690-9543-9B6F-591208B9DFEC}"/>
              </a:ext>
            </a:extLst>
          </p:cNvPr>
          <p:cNvSpPr txBox="1"/>
          <p:nvPr/>
        </p:nvSpPr>
        <p:spPr>
          <a:xfrm>
            <a:off x="1546412" y="1271230"/>
            <a:ext cx="4916565" cy="1815882"/>
          </a:xfrm>
          <a:prstGeom prst="rect">
            <a:avLst/>
          </a:prstGeom>
          <a:noFill/>
          <a:ln>
            <a:noFill/>
          </a:ln>
        </p:spPr>
        <p:txBody>
          <a:bodyPr wrap="square" rtlCol="0">
            <a:spAutoFit/>
          </a:bodyPr>
          <a:lstStyle/>
          <a:p>
            <a:r>
              <a:rPr lang="en-US" sz="2800" dirty="0">
                <a:latin typeface="Century Gothic" panose="020B0502020202020204" pitchFamily="34" charset="0"/>
              </a:rPr>
              <a:t>I think that chromosomes are pulled to opposite ends of the cell during mitosis</a:t>
            </a:r>
          </a:p>
        </p:txBody>
      </p:sp>
      <p:sp>
        <p:nvSpPr>
          <p:cNvPr id="12" name="TextBox 11">
            <a:extLst>
              <a:ext uri="{FF2B5EF4-FFF2-40B4-BE49-F238E27FC236}">
                <a16:creationId xmlns:a16="http://schemas.microsoft.com/office/drawing/2014/main" id="{92723F2B-1D6F-794B-A7C9-40B038C80BC8}"/>
              </a:ext>
            </a:extLst>
          </p:cNvPr>
          <p:cNvSpPr txBox="1"/>
          <p:nvPr/>
        </p:nvSpPr>
        <p:spPr>
          <a:xfrm>
            <a:off x="1144253" y="4160498"/>
            <a:ext cx="3194613" cy="1384995"/>
          </a:xfrm>
          <a:prstGeom prst="rect">
            <a:avLst/>
          </a:prstGeom>
          <a:noFill/>
          <a:ln>
            <a:noFill/>
          </a:ln>
        </p:spPr>
        <p:txBody>
          <a:bodyPr wrap="square" rtlCol="0">
            <a:spAutoFit/>
          </a:bodyPr>
          <a:lstStyle/>
          <a:p>
            <a:r>
              <a:rPr lang="en-US" sz="2800" dirty="0">
                <a:latin typeface="Century Gothic" panose="020B0502020202020204" pitchFamily="34" charset="0"/>
              </a:rPr>
              <a:t>I think that DNA is replicated during mitosis</a:t>
            </a:r>
          </a:p>
        </p:txBody>
      </p:sp>
      <p:sp>
        <p:nvSpPr>
          <p:cNvPr id="13" name="TextBox 12">
            <a:extLst>
              <a:ext uri="{FF2B5EF4-FFF2-40B4-BE49-F238E27FC236}">
                <a16:creationId xmlns:a16="http://schemas.microsoft.com/office/drawing/2014/main" id="{700C92A6-1F3E-F94C-BDB3-CBE7649ADBAB}"/>
              </a:ext>
            </a:extLst>
          </p:cNvPr>
          <p:cNvSpPr txBox="1"/>
          <p:nvPr/>
        </p:nvSpPr>
        <p:spPr>
          <a:xfrm>
            <a:off x="6190179" y="3375037"/>
            <a:ext cx="3887401" cy="3108543"/>
          </a:xfrm>
          <a:prstGeom prst="rect">
            <a:avLst/>
          </a:prstGeom>
          <a:noFill/>
          <a:ln>
            <a:noFill/>
          </a:ln>
        </p:spPr>
        <p:txBody>
          <a:bodyPr wrap="square" rtlCol="0">
            <a:spAutoFit/>
          </a:bodyPr>
          <a:lstStyle/>
          <a:p>
            <a:r>
              <a:rPr lang="en-US" sz="2800" dirty="0">
                <a:latin typeface="Century Gothic" panose="020B0502020202020204" pitchFamily="34" charset="0"/>
              </a:rPr>
              <a:t>I think that the growth phase is important so that the two daughter cells have the same amount of DNA as the parent cell</a:t>
            </a:r>
          </a:p>
        </p:txBody>
      </p:sp>
      <p:sp>
        <p:nvSpPr>
          <p:cNvPr id="14" name="TextBox 13">
            <a:extLst>
              <a:ext uri="{FF2B5EF4-FFF2-40B4-BE49-F238E27FC236}">
                <a16:creationId xmlns:a16="http://schemas.microsoft.com/office/drawing/2014/main" id="{FDB9E6EF-D5F8-CD4E-89D9-48518E23E7D1}"/>
              </a:ext>
            </a:extLst>
          </p:cNvPr>
          <p:cNvSpPr txBox="1"/>
          <p:nvPr/>
        </p:nvSpPr>
        <p:spPr>
          <a:xfrm>
            <a:off x="7126450" y="746315"/>
            <a:ext cx="3813086" cy="1815882"/>
          </a:xfrm>
          <a:prstGeom prst="rect">
            <a:avLst/>
          </a:prstGeom>
          <a:noFill/>
          <a:ln>
            <a:noFill/>
          </a:ln>
        </p:spPr>
        <p:txBody>
          <a:bodyPr wrap="square" rtlCol="0">
            <a:spAutoFit/>
          </a:bodyPr>
          <a:lstStyle/>
          <a:p>
            <a:r>
              <a:rPr lang="en-US" sz="2800" dirty="0">
                <a:latin typeface="Century Gothic" panose="020B0502020202020204" pitchFamily="34" charset="0"/>
              </a:rPr>
              <a:t>I think that unicellular organisms use mitosis to replace damaged cells</a:t>
            </a:r>
          </a:p>
        </p:txBody>
      </p:sp>
    </p:spTree>
    <p:extLst>
      <p:ext uri="{BB962C8B-B14F-4D97-AF65-F5344CB8AC3E}">
        <p14:creationId xmlns:p14="http://schemas.microsoft.com/office/powerpoint/2010/main" val="10696331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dirty="0">
                <a:latin typeface="Century Gothic" panose="020B0502020202020204" pitchFamily="34" charset="0"/>
              </a:rPr>
              <a:t>Drill</a:t>
            </a:r>
            <a:endParaRPr lang="en-US" sz="2800" dirty="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060329" cy="3416320"/>
          </a:xfrm>
          <a:prstGeom prst="rect">
            <a:avLst/>
          </a:prstGeom>
          <a:noFill/>
        </p:spPr>
        <p:txBody>
          <a:bodyPr wrap="square">
            <a:spAutoFit/>
          </a:bodyPr>
          <a:lstStyle/>
          <a:p>
            <a:pPr marL="457200" indent="-457200">
              <a:buAutoNum type="arabicPeriod"/>
            </a:pPr>
            <a:r>
              <a:rPr lang="en-GB" sz="2400" dirty="0">
                <a:latin typeface="Century Gothic" panose="020B0502020202020204" pitchFamily="34" charset="0"/>
              </a:rPr>
              <a:t>Define a gene.</a:t>
            </a:r>
          </a:p>
          <a:p>
            <a:pPr marL="457200" indent="-457200">
              <a:buFontTx/>
              <a:buAutoNum type="arabicPeriod"/>
            </a:pPr>
            <a:r>
              <a:rPr lang="en-GB" sz="2400" dirty="0">
                <a:solidFill>
                  <a:prstClr val="black"/>
                </a:solidFill>
                <a:latin typeface="Century Gothic" panose="020B0502020202020204" pitchFamily="34" charset="0"/>
              </a:rPr>
              <a:t>State where in the cell genes are found.</a:t>
            </a:r>
          </a:p>
          <a:p>
            <a:pPr marL="457200" indent="-457200">
              <a:buAutoNum type="arabicPeriod"/>
            </a:pPr>
            <a:r>
              <a:rPr lang="en-GB" sz="2400" dirty="0">
                <a:latin typeface="Century Gothic" panose="020B0502020202020204" pitchFamily="34" charset="0"/>
              </a:rPr>
              <a:t>Explain why cell division is important for multicellular organisms.</a:t>
            </a:r>
          </a:p>
          <a:p>
            <a:pPr marL="457200" indent="-457200">
              <a:buAutoNum type="arabicPeriod"/>
            </a:pPr>
            <a:r>
              <a:rPr lang="en-GB" sz="2400" dirty="0">
                <a:latin typeface="Century Gothic" panose="020B0502020202020204" pitchFamily="34" charset="0"/>
              </a:rPr>
              <a:t>State how many daughter cells are made from cell division of one cell.</a:t>
            </a:r>
          </a:p>
          <a:p>
            <a:pPr marL="457200" indent="-457200">
              <a:buAutoNum type="arabicPeriod"/>
            </a:pPr>
            <a:r>
              <a:rPr lang="en-GB" sz="2400" dirty="0">
                <a:latin typeface="Century Gothic" panose="020B0502020202020204" pitchFamily="34" charset="0"/>
              </a:rPr>
              <a:t>State one change to the DNA that occurs at the start of cell division.</a:t>
            </a:r>
          </a:p>
          <a:p>
            <a:pPr marL="457200" indent="-457200">
              <a:buAutoNum type="arabicPeriod"/>
            </a:pPr>
            <a:r>
              <a:rPr lang="en-GB" sz="2400" dirty="0">
                <a:latin typeface="Century Gothic" panose="020B0502020202020204" pitchFamily="34" charset="0"/>
              </a:rPr>
              <a:t>State if the daughter cells are identical or non-identical. </a:t>
            </a:r>
          </a:p>
          <a:p>
            <a:pPr marL="457200" indent="-457200">
              <a:buAutoNum type="arabicPeriod"/>
            </a:pPr>
            <a:r>
              <a:rPr lang="en-GB" sz="2400" dirty="0">
                <a:latin typeface="Century Gothic" panose="020B0502020202020204" pitchFamily="34" charset="0"/>
              </a:rPr>
              <a:t>State the number of chromosomes in a normal human cell.</a:t>
            </a:r>
          </a:p>
          <a:p>
            <a:pPr marL="457200" indent="-457200">
              <a:buAutoNum type="arabicPeriod"/>
            </a:pPr>
            <a:r>
              <a:rPr lang="en-GB" sz="2400" dirty="0">
                <a:latin typeface="Century Gothic" panose="020B0502020202020204" pitchFamily="34" charset="0"/>
              </a:rPr>
              <a:t>State the number of chromosomes in a human cell produced from mitotic cell division.</a:t>
            </a:r>
          </a:p>
        </p:txBody>
      </p:sp>
    </p:spTree>
    <p:extLst>
      <p:ext uri="{BB962C8B-B14F-4D97-AF65-F5344CB8AC3E}">
        <p14:creationId xmlns:p14="http://schemas.microsoft.com/office/powerpoint/2010/main" val="33081127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463563" y="901602"/>
            <a:ext cx="11311342" cy="3785652"/>
          </a:xfrm>
          <a:prstGeom prst="rect">
            <a:avLst/>
          </a:prstGeom>
          <a:noFill/>
        </p:spPr>
        <p:txBody>
          <a:bodyPr wrap="square">
            <a:spAutoFit/>
          </a:bodyPr>
          <a:lstStyle/>
          <a:p>
            <a:pPr marL="457200" indent="-457200">
              <a:buAutoNum type="arabicPeriod"/>
            </a:pPr>
            <a:r>
              <a:rPr lang="en-GB" sz="2400" b="1" dirty="0">
                <a:solidFill>
                  <a:schemeClr val="accent1"/>
                </a:solidFill>
                <a:latin typeface="Century Gothic" panose="020B0502020202020204" pitchFamily="34" charset="0"/>
              </a:rPr>
              <a:t>A gene is a small section of DNA that controls a characteristic of your body (e.g. eye colour). Different versions of genes are called alleles.</a:t>
            </a:r>
          </a:p>
          <a:p>
            <a:pPr marL="457200" indent="-457200">
              <a:buAutoNum type="arabicPeriod"/>
            </a:pPr>
            <a:r>
              <a:rPr lang="en-GB" sz="2400" b="1" dirty="0">
                <a:solidFill>
                  <a:schemeClr val="accent1"/>
                </a:solidFill>
                <a:latin typeface="Century Gothic" panose="020B0502020202020204" pitchFamily="34" charset="0"/>
              </a:rPr>
              <a:t>The nucleus </a:t>
            </a:r>
          </a:p>
          <a:p>
            <a:pPr marL="457200" indent="-457200">
              <a:buAutoNum type="arabicPeriod"/>
            </a:pPr>
            <a:r>
              <a:rPr lang="en-GB" sz="2400" b="1" dirty="0">
                <a:solidFill>
                  <a:schemeClr val="accent1"/>
                </a:solidFill>
                <a:latin typeface="Century Gothic" panose="020B0502020202020204" pitchFamily="34" charset="0"/>
              </a:rPr>
              <a:t>Growth and repair</a:t>
            </a:r>
          </a:p>
          <a:p>
            <a:pPr marL="457200" indent="-457200">
              <a:buAutoNum type="arabicPeriod"/>
            </a:pPr>
            <a:r>
              <a:rPr lang="en-GB" sz="2400" b="1" dirty="0">
                <a:solidFill>
                  <a:schemeClr val="accent1"/>
                </a:solidFill>
                <a:latin typeface="Century Gothic" panose="020B0502020202020204" pitchFamily="34" charset="0"/>
              </a:rPr>
              <a:t>Two cells</a:t>
            </a:r>
          </a:p>
          <a:p>
            <a:pPr marL="457200" indent="-457200">
              <a:buAutoNum type="arabicPeriod"/>
            </a:pPr>
            <a:r>
              <a:rPr lang="en-GB" sz="2400" b="1" dirty="0">
                <a:solidFill>
                  <a:schemeClr val="accent1"/>
                </a:solidFill>
                <a:latin typeface="Century Gothic" panose="020B0502020202020204" pitchFamily="34" charset="0"/>
              </a:rPr>
              <a:t>DNA replication</a:t>
            </a:r>
          </a:p>
          <a:p>
            <a:pPr marL="457200" indent="-457200">
              <a:buAutoNum type="arabicPeriod"/>
            </a:pPr>
            <a:r>
              <a:rPr lang="en-GB" sz="2400" b="1" dirty="0">
                <a:solidFill>
                  <a:schemeClr val="accent1"/>
                </a:solidFill>
                <a:latin typeface="Century Gothic" panose="020B0502020202020204" pitchFamily="34" charset="0"/>
              </a:rPr>
              <a:t>Identical </a:t>
            </a:r>
          </a:p>
          <a:p>
            <a:pPr marL="457200" indent="-457200">
              <a:buAutoNum type="arabicPeriod"/>
            </a:pPr>
            <a:r>
              <a:rPr lang="en-GB" sz="2400" b="1" dirty="0">
                <a:solidFill>
                  <a:schemeClr val="accent1"/>
                </a:solidFill>
                <a:latin typeface="Century Gothic" panose="020B0502020202020204" pitchFamily="34" charset="0"/>
              </a:rPr>
              <a:t>46</a:t>
            </a:r>
          </a:p>
          <a:p>
            <a:pPr marL="457200" indent="-457200">
              <a:buAutoNum type="arabicPeriod"/>
            </a:pPr>
            <a:r>
              <a:rPr lang="en-GB" sz="2400" b="1" dirty="0">
                <a:solidFill>
                  <a:schemeClr val="accent1"/>
                </a:solidFill>
                <a:latin typeface="Century Gothic" panose="020B0502020202020204" pitchFamily="34" charset="0"/>
              </a:rPr>
              <a:t>46</a:t>
            </a:r>
          </a:p>
          <a:p>
            <a:pPr marL="457200" indent="-457200">
              <a:buAutoNum type="arabicPeriod"/>
            </a:pPr>
            <a:endParaRPr lang="en-GB" sz="2400" b="1" dirty="0">
              <a:solidFill>
                <a:schemeClr val="accent1"/>
              </a:solidFill>
              <a:latin typeface="Century Gothic" panose="020B0502020202020204" pitchFamily="34" charset="0"/>
            </a:endParaRP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335799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263957" y="136284"/>
            <a:ext cx="11116195" cy="516784"/>
          </a:xfrm>
        </p:spPr>
        <p:txBody>
          <a:bodyPr>
            <a:noAutofit/>
          </a:bodyPr>
          <a:lstStyle/>
          <a:p>
            <a:r>
              <a:rPr lang="en-GB" dirty="0">
                <a:latin typeface="Century Gothic" panose="020B0502020202020204" pitchFamily="34" charset="0"/>
              </a:rPr>
              <a:t>I: Describe </a:t>
            </a:r>
            <a:r>
              <a:rPr lang="en-GB" i="1" dirty="0">
                <a:latin typeface="Century Gothic" panose="020B0502020202020204" pitchFamily="34" charset="0"/>
              </a:rPr>
              <a:t>to recall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250069" y="1360475"/>
            <a:ext cx="6000829" cy="830997"/>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a:t>
            </a:r>
            <a:r>
              <a:rPr lang="en-GB" sz="2400" b="0" i="0" dirty="0">
                <a:solidFill>
                  <a:srgbClr val="222222"/>
                </a:solidFill>
                <a:effectLst/>
                <a:latin typeface="Century Gothic" panose="020B0502020202020204" pitchFamily="34" charset="0"/>
              </a:rPr>
              <a:t>the cells produced of mitotic cell division.</a:t>
            </a:r>
            <a:endParaRPr lang="en-US" sz="2400" dirty="0">
              <a:latin typeface="Century Gothic" panose="020B0502020202020204" pitchFamily="34" charset="0"/>
            </a:endParaRPr>
          </a:p>
        </p:txBody>
      </p:sp>
      <p:sp>
        <p:nvSpPr>
          <p:cNvPr id="7" name="TextBox 6">
            <a:extLst>
              <a:ext uri="{FF2B5EF4-FFF2-40B4-BE49-F238E27FC236}">
                <a16:creationId xmlns:a16="http://schemas.microsoft.com/office/drawing/2014/main" id="{B7A3DBB4-E61A-41DB-AB0D-ECE0B2A2E82B}"/>
              </a:ext>
            </a:extLst>
          </p:cNvPr>
          <p:cNvSpPr txBox="1"/>
          <p:nvPr/>
        </p:nvSpPr>
        <p:spPr>
          <a:xfrm>
            <a:off x="378458" y="2958950"/>
            <a:ext cx="5541079"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solidFill>
                  <a:schemeClr val="accent1"/>
                </a:solidFill>
                <a:latin typeface="Century Gothic" panose="020B0502020202020204" pitchFamily="34" charset="0"/>
              </a:rPr>
              <a:t>Two genetically identical daughter cells</a:t>
            </a:r>
          </a:p>
          <a:p>
            <a:pPr marL="342900" indent="-342900">
              <a:buFont typeface="Arial" panose="020B0604020202020204" pitchFamily="34" charset="0"/>
              <a:buChar char="•"/>
            </a:pPr>
            <a:endParaRPr lang="en-US" sz="2400"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US" sz="2400" dirty="0">
                <a:solidFill>
                  <a:schemeClr val="accent1"/>
                </a:solidFill>
                <a:latin typeface="Century Gothic" panose="020B0502020202020204" pitchFamily="34" charset="0"/>
              </a:rPr>
              <a:t>Each containing the same number of chromosomes as the parent cell</a:t>
            </a:r>
          </a:p>
        </p:txBody>
      </p:sp>
      <p:pic>
        <p:nvPicPr>
          <p:cNvPr id="9" name="Picture 8" descr="Shape, arrow&#10;&#10;Description automatically generated">
            <a:extLst>
              <a:ext uri="{FF2B5EF4-FFF2-40B4-BE49-F238E27FC236}">
                <a16:creationId xmlns:a16="http://schemas.microsoft.com/office/drawing/2014/main" id="{5D69EB30-32DD-094C-AE1D-2FF7B9DDF3F9}"/>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0" name="TextBox 9">
            <a:extLst>
              <a:ext uri="{FF2B5EF4-FFF2-40B4-BE49-F238E27FC236}">
                <a16:creationId xmlns:a16="http://schemas.microsoft.com/office/drawing/2014/main" id="{5E18227F-DA61-6647-9DE3-5E3A23DC6BAB}"/>
              </a:ext>
            </a:extLst>
          </p:cNvPr>
          <p:cNvSpPr txBox="1"/>
          <p:nvPr/>
        </p:nvSpPr>
        <p:spPr>
          <a:xfrm>
            <a:off x="218037" y="1052938"/>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1" name="TextBox 10">
            <a:extLst>
              <a:ext uri="{FF2B5EF4-FFF2-40B4-BE49-F238E27FC236}">
                <a16:creationId xmlns:a16="http://schemas.microsoft.com/office/drawing/2014/main" id="{DD7525C3-BC91-8645-85A8-17D602AD2765}"/>
              </a:ext>
            </a:extLst>
          </p:cNvPr>
          <p:cNvSpPr txBox="1"/>
          <p:nvPr/>
        </p:nvSpPr>
        <p:spPr>
          <a:xfrm>
            <a:off x="250069" y="2438489"/>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2" name="Rectangle 1">
            <a:extLst>
              <a:ext uri="{FF2B5EF4-FFF2-40B4-BE49-F238E27FC236}">
                <a16:creationId xmlns:a16="http://schemas.microsoft.com/office/drawing/2014/main" id="{4E956AFC-6BBA-6145-846E-490D81754052}"/>
              </a:ext>
            </a:extLst>
          </p:cNvPr>
          <p:cNvSpPr/>
          <p:nvPr/>
        </p:nvSpPr>
        <p:spPr>
          <a:xfrm>
            <a:off x="6915462" y="1151290"/>
            <a:ext cx="4267200" cy="4154984"/>
          </a:xfrm>
          <a:prstGeom prst="rect">
            <a:avLst/>
          </a:prstGeom>
        </p:spPr>
        <p:txBody>
          <a:bodyPr wrap="square">
            <a:spAutoFit/>
          </a:bodyPr>
          <a:lstStyle/>
          <a:p>
            <a:r>
              <a:rPr lang="en-GB" sz="2400" dirty="0">
                <a:latin typeface="Century Gothic" panose="020B0502020202020204" pitchFamily="34" charset="0"/>
              </a:rPr>
              <a:t>To ‘describe’, your answer should:</a:t>
            </a:r>
          </a:p>
          <a:p>
            <a:endParaRPr lang="en-GB" sz="2400" dirty="0">
              <a:latin typeface="Century Gothic" panose="020B0502020202020204" pitchFamily="34" charset="0"/>
            </a:endParaRP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bullet points.</a:t>
            </a:r>
          </a:p>
          <a:p>
            <a:pPr marL="285750" indent="-285750">
              <a:buFont typeface="Arial" panose="020B0604020202020204" pitchFamily="34" charset="0"/>
              <a:buChar char="•"/>
            </a:pPr>
            <a:r>
              <a:rPr lang="en-GB" sz="2400" dirty="0">
                <a:latin typeface="Century Gothic" panose="020B0502020202020204" pitchFamily="34" charset="0"/>
              </a:rPr>
              <a:t>Include each step of the process in a </a:t>
            </a:r>
            <a:r>
              <a:rPr lang="en-GB" sz="2400" b="1" dirty="0">
                <a:latin typeface="Century Gothic" panose="020B0502020202020204" pitchFamily="34" charset="0"/>
              </a:rPr>
              <a:t>logical order.</a:t>
            </a: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keywords</a:t>
            </a:r>
            <a:r>
              <a:rPr lang="en-GB" sz="2400" dirty="0">
                <a:latin typeface="Century Gothic" panose="020B0502020202020204" pitchFamily="34" charset="0"/>
              </a:rPr>
              <a:t> throughout the answer</a:t>
            </a:r>
          </a:p>
          <a:p>
            <a:pPr marL="285750" indent="-285750">
              <a:buFont typeface="Arial" panose="020B0604020202020204" pitchFamily="34" charset="0"/>
              <a:buChar char="•"/>
            </a:pPr>
            <a:r>
              <a:rPr lang="en-GB" sz="2400" dirty="0">
                <a:latin typeface="Century Gothic" panose="020B0502020202020204" pitchFamily="34" charset="0"/>
              </a:rPr>
              <a:t>Stay </a:t>
            </a:r>
            <a:r>
              <a:rPr lang="en-GB" sz="2400" b="1" dirty="0">
                <a:latin typeface="Century Gothic" panose="020B0502020202020204" pitchFamily="34" charset="0"/>
              </a:rPr>
              <a:t>focused</a:t>
            </a:r>
            <a:r>
              <a:rPr lang="en-GB" sz="2400" dirty="0">
                <a:latin typeface="Century Gothic" panose="020B0502020202020204" pitchFamily="34" charset="0"/>
              </a:rPr>
              <a:t> on the question.</a:t>
            </a:r>
          </a:p>
        </p:txBody>
      </p:sp>
    </p:spTree>
    <p:extLst>
      <p:ext uri="{BB962C8B-B14F-4D97-AF65-F5344CB8AC3E}">
        <p14:creationId xmlns:p14="http://schemas.microsoft.com/office/powerpoint/2010/main" val="3663788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263957" y="136284"/>
            <a:ext cx="11116195" cy="516784"/>
          </a:xfrm>
        </p:spPr>
        <p:txBody>
          <a:bodyPr>
            <a:noAutofit/>
          </a:bodyPr>
          <a:lstStyle/>
          <a:p>
            <a:r>
              <a:rPr lang="en-GB" dirty="0">
                <a:latin typeface="Century Gothic" panose="020B0502020202020204" pitchFamily="34" charset="0"/>
              </a:rPr>
              <a:t>We: Describe </a:t>
            </a:r>
            <a:r>
              <a:rPr lang="en-GB" i="1" dirty="0">
                <a:latin typeface="Century Gothic" panose="020B0502020202020204" pitchFamily="34" charset="0"/>
              </a:rPr>
              <a:t>to recall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250069" y="1360475"/>
            <a:ext cx="6000829" cy="830997"/>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a:t>
            </a:r>
            <a:r>
              <a:rPr lang="en-GB" sz="2400" dirty="0">
                <a:solidFill>
                  <a:srgbClr val="222222"/>
                </a:solidFill>
                <a:latin typeface="Century Gothic" panose="020B0502020202020204" pitchFamily="34" charset="0"/>
              </a:rPr>
              <a:t>what mitotic cell division is used for.</a:t>
            </a:r>
            <a:endParaRPr lang="en-US" sz="2400" dirty="0">
              <a:latin typeface="Century Gothic" panose="020B0502020202020204" pitchFamily="34" charset="0"/>
            </a:endParaRPr>
          </a:p>
        </p:txBody>
      </p:sp>
      <p:sp>
        <p:nvSpPr>
          <p:cNvPr id="7" name="TextBox 6">
            <a:extLst>
              <a:ext uri="{FF2B5EF4-FFF2-40B4-BE49-F238E27FC236}">
                <a16:creationId xmlns:a16="http://schemas.microsoft.com/office/drawing/2014/main" id="{B7A3DBB4-E61A-41DB-AB0D-ECE0B2A2E82B}"/>
              </a:ext>
            </a:extLst>
          </p:cNvPr>
          <p:cNvSpPr txBox="1"/>
          <p:nvPr/>
        </p:nvSpPr>
        <p:spPr>
          <a:xfrm>
            <a:off x="378458" y="2958950"/>
            <a:ext cx="5541079" cy="1938992"/>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solidFill>
                  <a:schemeClr val="accent1"/>
                </a:solidFill>
                <a:latin typeface="Century Gothic" panose="020B0502020202020204" pitchFamily="34" charset="0"/>
              </a:rPr>
              <a:t>In multicellular organisms it is used for growth and repair</a:t>
            </a:r>
          </a:p>
          <a:p>
            <a:pPr marL="342900" indent="-342900">
              <a:buFont typeface="Arial" panose="020B0604020202020204" pitchFamily="34" charset="0"/>
              <a:buChar char="•"/>
            </a:pPr>
            <a:endParaRPr lang="en-US" sz="2400"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US" sz="2400" dirty="0">
                <a:solidFill>
                  <a:schemeClr val="accent1"/>
                </a:solidFill>
                <a:latin typeface="Century Gothic" panose="020B0502020202020204" pitchFamily="34" charset="0"/>
              </a:rPr>
              <a:t>In unicellular organisms it is used for asexual reproduction</a:t>
            </a:r>
          </a:p>
        </p:txBody>
      </p:sp>
      <p:pic>
        <p:nvPicPr>
          <p:cNvPr id="9" name="Picture 8" descr="Shape, arrow&#10;&#10;Description automatically generated">
            <a:extLst>
              <a:ext uri="{FF2B5EF4-FFF2-40B4-BE49-F238E27FC236}">
                <a16:creationId xmlns:a16="http://schemas.microsoft.com/office/drawing/2014/main" id="{5D69EB30-32DD-094C-AE1D-2FF7B9DDF3F9}"/>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0" name="TextBox 9">
            <a:extLst>
              <a:ext uri="{FF2B5EF4-FFF2-40B4-BE49-F238E27FC236}">
                <a16:creationId xmlns:a16="http://schemas.microsoft.com/office/drawing/2014/main" id="{5E18227F-DA61-6647-9DE3-5E3A23DC6BAB}"/>
              </a:ext>
            </a:extLst>
          </p:cNvPr>
          <p:cNvSpPr txBox="1"/>
          <p:nvPr/>
        </p:nvSpPr>
        <p:spPr>
          <a:xfrm>
            <a:off x="218037" y="1052938"/>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1" name="TextBox 10">
            <a:extLst>
              <a:ext uri="{FF2B5EF4-FFF2-40B4-BE49-F238E27FC236}">
                <a16:creationId xmlns:a16="http://schemas.microsoft.com/office/drawing/2014/main" id="{DD7525C3-BC91-8645-85A8-17D602AD2765}"/>
              </a:ext>
            </a:extLst>
          </p:cNvPr>
          <p:cNvSpPr txBox="1"/>
          <p:nvPr/>
        </p:nvSpPr>
        <p:spPr>
          <a:xfrm>
            <a:off x="250069" y="2438489"/>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2" name="Rectangle 1">
            <a:extLst>
              <a:ext uri="{FF2B5EF4-FFF2-40B4-BE49-F238E27FC236}">
                <a16:creationId xmlns:a16="http://schemas.microsoft.com/office/drawing/2014/main" id="{4E956AFC-6BBA-6145-846E-490D81754052}"/>
              </a:ext>
            </a:extLst>
          </p:cNvPr>
          <p:cNvSpPr/>
          <p:nvPr/>
        </p:nvSpPr>
        <p:spPr>
          <a:xfrm>
            <a:off x="6915462" y="1151290"/>
            <a:ext cx="4267200" cy="4154984"/>
          </a:xfrm>
          <a:prstGeom prst="rect">
            <a:avLst/>
          </a:prstGeom>
        </p:spPr>
        <p:txBody>
          <a:bodyPr wrap="square">
            <a:spAutoFit/>
          </a:bodyPr>
          <a:lstStyle/>
          <a:p>
            <a:r>
              <a:rPr lang="en-GB" sz="2400" dirty="0">
                <a:latin typeface="Century Gothic" panose="020B0502020202020204" pitchFamily="34" charset="0"/>
              </a:rPr>
              <a:t>To ‘describe’, your answer should:</a:t>
            </a:r>
          </a:p>
          <a:p>
            <a:endParaRPr lang="en-GB" sz="2400" dirty="0">
              <a:latin typeface="Century Gothic" panose="020B0502020202020204" pitchFamily="34" charset="0"/>
            </a:endParaRP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bullet points.</a:t>
            </a:r>
          </a:p>
          <a:p>
            <a:pPr marL="285750" indent="-285750">
              <a:buFont typeface="Arial" panose="020B0604020202020204" pitchFamily="34" charset="0"/>
              <a:buChar char="•"/>
            </a:pPr>
            <a:r>
              <a:rPr lang="en-GB" sz="2400" dirty="0">
                <a:latin typeface="Century Gothic" panose="020B0502020202020204" pitchFamily="34" charset="0"/>
              </a:rPr>
              <a:t>Include each step of the process in a </a:t>
            </a:r>
            <a:r>
              <a:rPr lang="en-GB" sz="2400" b="1" dirty="0">
                <a:latin typeface="Century Gothic" panose="020B0502020202020204" pitchFamily="34" charset="0"/>
              </a:rPr>
              <a:t>logical order.</a:t>
            </a: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keywords</a:t>
            </a:r>
            <a:r>
              <a:rPr lang="en-GB" sz="2400" dirty="0">
                <a:latin typeface="Century Gothic" panose="020B0502020202020204" pitchFamily="34" charset="0"/>
              </a:rPr>
              <a:t> throughout the answer</a:t>
            </a:r>
          </a:p>
          <a:p>
            <a:pPr marL="285750" indent="-285750">
              <a:buFont typeface="Arial" panose="020B0604020202020204" pitchFamily="34" charset="0"/>
              <a:buChar char="•"/>
            </a:pPr>
            <a:r>
              <a:rPr lang="en-GB" sz="2400" dirty="0">
                <a:latin typeface="Century Gothic" panose="020B0502020202020204" pitchFamily="34" charset="0"/>
              </a:rPr>
              <a:t>Stay </a:t>
            </a:r>
            <a:r>
              <a:rPr lang="en-GB" sz="2400" b="1" dirty="0">
                <a:latin typeface="Century Gothic" panose="020B0502020202020204" pitchFamily="34" charset="0"/>
              </a:rPr>
              <a:t>focused</a:t>
            </a:r>
            <a:r>
              <a:rPr lang="en-GB" sz="2400" dirty="0">
                <a:latin typeface="Century Gothic" panose="020B0502020202020204" pitchFamily="34" charset="0"/>
              </a:rPr>
              <a:t> on the question.</a:t>
            </a:r>
          </a:p>
        </p:txBody>
      </p:sp>
    </p:spTree>
    <p:extLst>
      <p:ext uri="{BB962C8B-B14F-4D97-AF65-F5344CB8AC3E}">
        <p14:creationId xmlns:p14="http://schemas.microsoft.com/office/powerpoint/2010/main" val="116715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263957" y="136284"/>
            <a:ext cx="11116195" cy="516784"/>
          </a:xfrm>
        </p:spPr>
        <p:txBody>
          <a:bodyPr>
            <a:noAutofit/>
          </a:bodyPr>
          <a:lstStyle/>
          <a:p>
            <a:r>
              <a:rPr lang="en-GB" dirty="0">
                <a:latin typeface="Century Gothic" panose="020B0502020202020204" pitchFamily="34" charset="0"/>
              </a:rPr>
              <a:t>You: Describe </a:t>
            </a:r>
            <a:r>
              <a:rPr lang="en-GB" i="1" dirty="0">
                <a:latin typeface="Century Gothic" panose="020B0502020202020204" pitchFamily="34" charset="0"/>
              </a:rPr>
              <a:t>to recall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250069" y="1360475"/>
            <a:ext cx="6000829" cy="830997"/>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a:t>
            </a:r>
            <a:r>
              <a:rPr lang="en-GB" sz="2400" b="0" i="0" dirty="0">
                <a:solidFill>
                  <a:srgbClr val="222222"/>
                </a:solidFill>
                <a:effectLst/>
                <a:latin typeface="Century Gothic" panose="020B0502020202020204" pitchFamily="34" charset="0"/>
              </a:rPr>
              <a:t>the process of mitotic cell division.</a:t>
            </a:r>
            <a:endParaRPr lang="en-US" sz="2400" dirty="0">
              <a:latin typeface="Century Gothic" panose="020B0502020202020204" pitchFamily="34" charset="0"/>
            </a:endParaRPr>
          </a:p>
        </p:txBody>
      </p:sp>
      <p:sp>
        <p:nvSpPr>
          <p:cNvPr id="7" name="TextBox 6">
            <a:extLst>
              <a:ext uri="{FF2B5EF4-FFF2-40B4-BE49-F238E27FC236}">
                <a16:creationId xmlns:a16="http://schemas.microsoft.com/office/drawing/2014/main" id="{B7A3DBB4-E61A-41DB-AB0D-ECE0B2A2E82B}"/>
              </a:ext>
            </a:extLst>
          </p:cNvPr>
          <p:cNvSpPr txBox="1"/>
          <p:nvPr/>
        </p:nvSpPr>
        <p:spPr>
          <a:xfrm>
            <a:off x="362416" y="2974992"/>
            <a:ext cx="6422606" cy="1938992"/>
          </a:xfrm>
          <a:prstGeom prst="rect">
            <a:avLst/>
          </a:prstGeom>
          <a:noFill/>
          <a:ln>
            <a:noFill/>
          </a:ln>
        </p:spPr>
        <p:txBody>
          <a:bodyPr wrap="square" rtlCol="0">
            <a:spAutoFit/>
          </a:bodyPr>
          <a:lstStyle/>
          <a:p>
            <a:pPr marL="342900" indent="-342900">
              <a:buFont typeface="Arial" panose="020B0604020202020204" pitchFamily="34" charset="0"/>
              <a:buChar char="•"/>
            </a:pPr>
            <a:r>
              <a:rPr lang="en-US" sz="2000" dirty="0">
                <a:solidFill>
                  <a:schemeClr val="accent1"/>
                </a:solidFill>
                <a:latin typeface="Century Gothic" panose="020B0502020202020204" pitchFamily="34" charset="0"/>
              </a:rPr>
              <a:t>DNA replicates</a:t>
            </a:r>
          </a:p>
          <a:p>
            <a:pPr marL="342900" indent="-342900">
              <a:buFont typeface="Arial" panose="020B0604020202020204" pitchFamily="34" charset="0"/>
              <a:buChar char="•"/>
            </a:pPr>
            <a:endParaRPr lang="en-US" sz="2000"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US" sz="2000" dirty="0">
                <a:solidFill>
                  <a:schemeClr val="accent1"/>
                </a:solidFill>
                <a:latin typeface="Century Gothic" panose="020B0502020202020204" pitchFamily="34" charset="0"/>
              </a:rPr>
              <a:t>Chromosomes are pulled apart</a:t>
            </a:r>
          </a:p>
          <a:p>
            <a:pPr marL="342900" indent="-342900">
              <a:buFont typeface="Arial" panose="020B0604020202020204" pitchFamily="34" charset="0"/>
              <a:buChar char="•"/>
            </a:pPr>
            <a:endParaRPr lang="en-US" sz="2000"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US" sz="2000" dirty="0">
                <a:solidFill>
                  <a:schemeClr val="accent1"/>
                </a:solidFill>
                <a:latin typeface="Century Gothic" panose="020B0502020202020204" pitchFamily="34" charset="0"/>
              </a:rPr>
              <a:t>Cell membrane divides to produce two identical cells</a:t>
            </a:r>
          </a:p>
        </p:txBody>
      </p:sp>
      <p:pic>
        <p:nvPicPr>
          <p:cNvPr id="9" name="Picture 8" descr="Shape, arrow&#10;&#10;Description automatically generated">
            <a:extLst>
              <a:ext uri="{FF2B5EF4-FFF2-40B4-BE49-F238E27FC236}">
                <a16:creationId xmlns:a16="http://schemas.microsoft.com/office/drawing/2014/main" id="{5D69EB30-32DD-094C-AE1D-2FF7B9DDF3F9}"/>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0" name="TextBox 9">
            <a:extLst>
              <a:ext uri="{FF2B5EF4-FFF2-40B4-BE49-F238E27FC236}">
                <a16:creationId xmlns:a16="http://schemas.microsoft.com/office/drawing/2014/main" id="{5E18227F-DA61-6647-9DE3-5E3A23DC6BAB}"/>
              </a:ext>
            </a:extLst>
          </p:cNvPr>
          <p:cNvSpPr txBox="1"/>
          <p:nvPr/>
        </p:nvSpPr>
        <p:spPr>
          <a:xfrm>
            <a:off x="218037" y="1052938"/>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1" name="TextBox 10">
            <a:extLst>
              <a:ext uri="{FF2B5EF4-FFF2-40B4-BE49-F238E27FC236}">
                <a16:creationId xmlns:a16="http://schemas.microsoft.com/office/drawing/2014/main" id="{DD7525C3-BC91-8645-85A8-17D602AD2765}"/>
              </a:ext>
            </a:extLst>
          </p:cNvPr>
          <p:cNvSpPr txBox="1"/>
          <p:nvPr/>
        </p:nvSpPr>
        <p:spPr>
          <a:xfrm>
            <a:off x="250069" y="2438489"/>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2" name="Rectangle 1">
            <a:extLst>
              <a:ext uri="{FF2B5EF4-FFF2-40B4-BE49-F238E27FC236}">
                <a16:creationId xmlns:a16="http://schemas.microsoft.com/office/drawing/2014/main" id="{4E956AFC-6BBA-6145-846E-490D81754052}"/>
              </a:ext>
            </a:extLst>
          </p:cNvPr>
          <p:cNvSpPr/>
          <p:nvPr/>
        </p:nvSpPr>
        <p:spPr>
          <a:xfrm>
            <a:off x="6915462" y="1151290"/>
            <a:ext cx="4267200" cy="4154984"/>
          </a:xfrm>
          <a:prstGeom prst="rect">
            <a:avLst/>
          </a:prstGeom>
        </p:spPr>
        <p:txBody>
          <a:bodyPr wrap="square">
            <a:spAutoFit/>
          </a:bodyPr>
          <a:lstStyle/>
          <a:p>
            <a:r>
              <a:rPr lang="en-GB" sz="2400" dirty="0">
                <a:latin typeface="Century Gothic" panose="020B0502020202020204" pitchFamily="34" charset="0"/>
              </a:rPr>
              <a:t>To ‘describe’, your answer should:</a:t>
            </a:r>
          </a:p>
          <a:p>
            <a:endParaRPr lang="en-GB" sz="2400" dirty="0">
              <a:latin typeface="Century Gothic" panose="020B0502020202020204" pitchFamily="34" charset="0"/>
            </a:endParaRP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bullet points.</a:t>
            </a:r>
          </a:p>
          <a:p>
            <a:pPr marL="285750" indent="-285750">
              <a:buFont typeface="Arial" panose="020B0604020202020204" pitchFamily="34" charset="0"/>
              <a:buChar char="•"/>
            </a:pPr>
            <a:r>
              <a:rPr lang="en-GB" sz="2400" dirty="0">
                <a:latin typeface="Century Gothic" panose="020B0502020202020204" pitchFamily="34" charset="0"/>
              </a:rPr>
              <a:t>Include each step of the process in a </a:t>
            </a:r>
            <a:r>
              <a:rPr lang="en-GB" sz="2400" b="1" dirty="0">
                <a:latin typeface="Century Gothic" panose="020B0502020202020204" pitchFamily="34" charset="0"/>
              </a:rPr>
              <a:t>logical order.</a:t>
            </a: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keywords</a:t>
            </a:r>
            <a:r>
              <a:rPr lang="en-GB" sz="2400" dirty="0">
                <a:latin typeface="Century Gothic" panose="020B0502020202020204" pitchFamily="34" charset="0"/>
              </a:rPr>
              <a:t> throughout the answer</a:t>
            </a:r>
          </a:p>
          <a:p>
            <a:pPr marL="285750" indent="-285750">
              <a:buFont typeface="Arial" panose="020B0604020202020204" pitchFamily="34" charset="0"/>
              <a:buChar char="•"/>
            </a:pPr>
            <a:r>
              <a:rPr lang="en-GB" sz="2400" dirty="0">
                <a:latin typeface="Century Gothic" panose="020B0502020202020204" pitchFamily="34" charset="0"/>
              </a:rPr>
              <a:t>Stay </a:t>
            </a:r>
            <a:r>
              <a:rPr lang="en-GB" sz="2400" b="1" dirty="0">
                <a:latin typeface="Century Gothic" panose="020B0502020202020204" pitchFamily="34" charset="0"/>
              </a:rPr>
              <a:t>focused</a:t>
            </a:r>
            <a:r>
              <a:rPr lang="en-GB" sz="2400" dirty="0">
                <a:latin typeface="Century Gothic" panose="020B0502020202020204" pitchFamily="34" charset="0"/>
              </a:rPr>
              <a:t> on the question.</a:t>
            </a:r>
          </a:p>
        </p:txBody>
      </p:sp>
    </p:spTree>
    <p:extLst>
      <p:ext uri="{BB962C8B-B14F-4D97-AF65-F5344CB8AC3E}">
        <p14:creationId xmlns:p14="http://schemas.microsoft.com/office/powerpoint/2010/main" val="2656986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E4C145-B453-714F-8425-58BEC5E89F5B}"/>
              </a:ext>
            </a:extLst>
          </p:cNvPr>
          <p:cNvSpPr>
            <a:spLocks noGrp="1"/>
          </p:cNvSpPr>
          <p:nvPr>
            <p:ph type="title"/>
          </p:nvPr>
        </p:nvSpPr>
        <p:spPr/>
        <p:txBody>
          <a:bodyPr/>
          <a:lstStyle/>
          <a:p>
            <a:r>
              <a:rPr lang="en-US" dirty="0">
                <a:latin typeface="Century Gothic" panose="020B0502020202020204" pitchFamily="34" charset="0"/>
              </a:rPr>
              <a:t>Demonstration: </a:t>
            </a:r>
            <a:r>
              <a:rPr lang="en-GB" dirty="0">
                <a:latin typeface="Century Gothic" panose="020B0502020202020204" pitchFamily="34" charset="0"/>
              </a:rPr>
              <a:t>Investigating mitosis in allium root tip squash</a:t>
            </a:r>
            <a:endParaRPr lang="en-US" dirty="0">
              <a:latin typeface="Century Gothic" panose="020B0502020202020204" pitchFamily="34" charset="0"/>
            </a:endParaRPr>
          </a:p>
        </p:txBody>
      </p:sp>
      <p:pic>
        <p:nvPicPr>
          <p:cNvPr id="1026" name="Picture 2">
            <a:extLst>
              <a:ext uri="{FF2B5EF4-FFF2-40B4-BE49-F238E27FC236}">
                <a16:creationId xmlns:a16="http://schemas.microsoft.com/office/drawing/2014/main" id="{DACD5584-F02E-E147-9D2C-1A39ADDE7A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86894" y="1801494"/>
            <a:ext cx="6418211" cy="36182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78552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ADA5D-EF3B-BD4E-93D1-EBAA704F36FE}"/>
              </a:ext>
            </a:extLst>
          </p:cNvPr>
          <p:cNvSpPr>
            <a:spLocks noGrp="1"/>
          </p:cNvSpPr>
          <p:nvPr>
            <p:ph type="title"/>
          </p:nvPr>
        </p:nvSpPr>
        <p:spPr/>
        <p:txBody>
          <a:bodyPr/>
          <a:lstStyle/>
          <a:p>
            <a:r>
              <a:rPr lang="en-US" dirty="0">
                <a:latin typeface="Century Gothic" panose="020B0502020202020204" pitchFamily="34" charset="0"/>
              </a:rPr>
              <a:t>Cell Division</a:t>
            </a:r>
          </a:p>
        </p:txBody>
      </p:sp>
      <p:sp>
        <p:nvSpPr>
          <p:cNvPr id="3" name="TextBox 2">
            <a:extLst>
              <a:ext uri="{FF2B5EF4-FFF2-40B4-BE49-F238E27FC236}">
                <a16:creationId xmlns:a16="http://schemas.microsoft.com/office/drawing/2014/main" id="{D8C055AC-EBD6-F04D-A144-AF4CE08268B0}"/>
              </a:ext>
            </a:extLst>
          </p:cNvPr>
          <p:cNvSpPr txBox="1"/>
          <p:nvPr/>
        </p:nvSpPr>
        <p:spPr>
          <a:xfrm>
            <a:off x="414597" y="961101"/>
            <a:ext cx="10183448" cy="3046988"/>
          </a:xfrm>
          <a:prstGeom prst="rect">
            <a:avLst/>
          </a:prstGeom>
          <a:noFill/>
        </p:spPr>
        <p:txBody>
          <a:bodyPr wrap="square" rtlCol="0">
            <a:spAutoFit/>
          </a:bodyPr>
          <a:lstStyle/>
          <a:p>
            <a:r>
              <a:rPr lang="en-GB" sz="2400" dirty="0">
                <a:latin typeface="Century Gothic" panose="020B0502020202020204" pitchFamily="34" charset="0"/>
              </a:rPr>
              <a:t>Complete the cell division worksheet</a:t>
            </a:r>
          </a:p>
          <a:p>
            <a:endParaRPr lang="en-GB" sz="2400" dirty="0">
              <a:latin typeface="Century Gothic" panose="020B0502020202020204" pitchFamily="34" charset="0"/>
            </a:endParaRPr>
          </a:p>
          <a:p>
            <a:r>
              <a:rPr lang="en-GB" sz="2400" dirty="0">
                <a:latin typeface="Century Gothic" panose="020B0502020202020204" pitchFamily="34" charset="0"/>
              </a:rPr>
              <a:t>Use full sentences and keywords where necessary </a:t>
            </a:r>
          </a:p>
          <a:p>
            <a:endParaRPr lang="en-GB" sz="2400" b="1" dirty="0">
              <a:latin typeface="Century Gothic" panose="020B0502020202020204" pitchFamily="34" charset="0"/>
            </a:endParaRPr>
          </a:p>
          <a:p>
            <a:r>
              <a:rPr lang="en-GB" sz="2400" dirty="0">
                <a:latin typeface="Century Gothic" panose="020B0502020202020204" pitchFamily="34" charset="0"/>
              </a:rPr>
              <a:t>Ensure you write in a concise and scientific way </a:t>
            </a:r>
            <a:endParaRPr lang="en-GB" sz="2000" b="1" dirty="0">
              <a:latin typeface="Century Gothic" panose="020B0502020202020204" pitchFamily="34" charset="0"/>
            </a:endParaRPr>
          </a:p>
          <a:p>
            <a:endParaRPr lang="en-GB" sz="2400" dirty="0">
              <a:latin typeface="Century Gothic" panose="020B0502020202020204" pitchFamily="34" charset="0"/>
            </a:endParaRPr>
          </a:p>
          <a:p>
            <a:endParaRPr lang="en-US" sz="2400" dirty="0">
              <a:latin typeface="Century Gothic" panose="020B0502020202020204" pitchFamily="34" charset="0"/>
            </a:endParaRPr>
          </a:p>
          <a:p>
            <a:endParaRPr lang="en-US" sz="2400" dirty="0">
              <a:latin typeface="Century Gothic" panose="020B0502020202020204" pitchFamily="34" charset="0"/>
            </a:endParaRPr>
          </a:p>
        </p:txBody>
      </p:sp>
      <p:pic>
        <p:nvPicPr>
          <p:cNvPr id="5" name="Picture 2">
            <a:extLst>
              <a:ext uri="{FF2B5EF4-FFF2-40B4-BE49-F238E27FC236}">
                <a16:creationId xmlns:a16="http://schemas.microsoft.com/office/drawing/2014/main" id="{9F93EB7E-133F-DB4E-99A0-F3DBD9ABED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4045" y="3429000"/>
            <a:ext cx="7353742" cy="267492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DABDA59-0362-7147-B2C2-16AD5473A0DE}"/>
              </a:ext>
            </a:extLst>
          </p:cNvPr>
          <p:cNvSpPr txBox="1"/>
          <p:nvPr/>
        </p:nvSpPr>
        <p:spPr>
          <a:xfrm>
            <a:off x="2667587" y="5231428"/>
            <a:ext cx="1600200" cy="646331"/>
          </a:xfrm>
          <a:prstGeom prst="rect">
            <a:avLst/>
          </a:prstGeom>
          <a:solidFill>
            <a:schemeClr val="bg1"/>
          </a:solidFill>
        </p:spPr>
        <p:txBody>
          <a:bodyPr wrap="square" rtlCol="0">
            <a:spAutoFit/>
          </a:bodyPr>
          <a:lstStyle/>
          <a:p>
            <a:r>
              <a:rPr lang="en-GB" dirty="0">
                <a:latin typeface="Century Gothic" panose="020B0502020202020204" pitchFamily="34" charset="0"/>
              </a:rPr>
              <a:t>DNA replication</a:t>
            </a:r>
          </a:p>
        </p:txBody>
      </p:sp>
      <p:pic>
        <p:nvPicPr>
          <p:cNvPr id="7" name="Picture 6">
            <a:extLst>
              <a:ext uri="{FF2B5EF4-FFF2-40B4-BE49-F238E27FC236}">
                <a16:creationId xmlns:a16="http://schemas.microsoft.com/office/drawing/2014/main" id="{80DAA48D-6343-BD41-9ADF-E230F34E28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0487" y="4844085"/>
            <a:ext cx="728980" cy="403006"/>
          </a:xfrm>
          <a:prstGeom prst="rect">
            <a:avLst/>
          </a:prstGeom>
        </p:spPr>
      </p:pic>
      <p:pic>
        <p:nvPicPr>
          <p:cNvPr id="8" name="Picture 7">
            <a:extLst>
              <a:ext uri="{FF2B5EF4-FFF2-40B4-BE49-F238E27FC236}">
                <a16:creationId xmlns:a16="http://schemas.microsoft.com/office/drawing/2014/main" id="{1D150841-4CD3-8346-AB19-04DE9075F4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09207" y="4550722"/>
            <a:ext cx="1564640" cy="403006"/>
          </a:xfrm>
          <a:prstGeom prst="rect">
            <a:avLst/>
          </a:prstGeom>
        </p:spPr>
      </p:pic>
      <p:sp>
        <p:nvSpPr>
          <p:cNvPr id="9" name="TextBox 8">
            <a:extLst>
              <a:ext uri="{FF2B5EF4-FFF2-40B4-BE49-F238E27FC236}">
                <a16:creationId xmlns:a16="http://schemas.microsoft.com/office/drawing/2014/main" id="{A1D4F755-ABF2-5343-AFB7-91EE29DAD9EF}"/>
              </a:ext>
            </a:extLst>
          </p:cNvPr>
          <p:cNvSpPr txBox="1"/>
          <p:nvPr/>
        </p:nvSpPr>
        <p:spPr>
          <a:xfrm>
            <a:off x="6160467" y="5693093"/>
            <a:ext cx="1053720" cy="369332"/>
          </a:xfrm>
          <a:prstGeom prst="rect">
            <a:avLst/>
          </a:prstGeom>
          <a:solidFill>
            <a:schemeClr val="bg1"/>
          </a:solidFill>
        </p:spPr>
        <p:txBody>
          <a:bodyPr wrap="square" rtlCol="0">
            <a:spAutoFit/>
          </a:bodyPr>
          <a:lstStyle/>
          <a:p>
            <a:r>
              <a:rPr lang="en-GB" dirty="0">
                <a:latin typeface="Century Gothic" panose="020B0502020202020204" pitchFamily="34" charset="0"/>
              </a:rPr>
              <a:t>Mitosis</a:t>
            </a:r>
          </a:p>
        </p:txBody>
      </p:sp>
      <p:sp>
        <p:nvSpPr>
          <p:cNvPr id="10" name="TextBox 9">
            <a:extLst>
              <a:ext uri="{FF2B5EF4-FFF2-40B4-BE49-F238E27FC236}">
                <a16:creationId xmlns:a16="http://schemas.microsoft.com/office/drawing/2014/main" id="{15209BB9-39AB-594D-9F66-6603DFD4B91E}"/>
              </a:ext>
            </a:extLst>
          </p:cNvPr>
          <p:cNvSpPr txBox="1"/>
          <p:nvPr/>
        </p:nvSpPr>
        <p:spPr>
          <a:xfrm>
            <a:off x="8173797" y="4584396"/>
            <a:ext cx="2424248" cy="369332"/>
          </a:xfrm>
          <a:prstGeom prst="rect">
            <a:avLst/>
          </a:prstGeom>
          <a:solidFill>
            <a:schemeClr val="bg1"/>
          </a:solidFill>
        </p:spPr>
        <p:txBody>
          <a:bodyPr wrap="square" rtlCol="0">
            <a:spAutoFit/>
          </a:bodyPr>
          <a:lstStyle/>
          <a:p>
            <a:r>
              <a:rPr lang="en-GB" dirty="0">
                <a:latin typeface="Century Gothic" panose="020B0502020202020204" pitchFamily="34" charset="0"/>
              </a:rPr>
              <a:t>Two diploid cells</a:t>
            </a:r>
          </a:p>
        </p:txBody>
      </p:sp>
    </p:spTree>
    <p:extLst>
      <p:ext uri="{BB962C8B-B14F-4D97-AF65-F5344CB8AC3E}">
        <p14:creationId xmlns:p14="http://schemas.microsoft.com/office/powerpoint/2010/main" val="4083761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37754" y="716430"/>
            <a:ext cx="11123982" cy="6509474"/>
          </a:xfrm>
          <a:prstGeom prst="rect">
            <a:avLst/>
          </a:prstGeom>
          <a:noFill/>
        </p:spPr>
        <p:txBody>
          <a:bodyPr wrap="square" lIns="0" tIns="0" rIns="0" bIns="0" rtlCol="0">
            <a:spAutoFit/>
          </a:bodyPr>
          <a:lstStyle/>
          <a:p>
            <a:r>
              <a:rPr lang="en-GB" sz="2400" dirty="0">
                <a:latin typeface="Century Gothic" panose="020B0502020202020204" pitchFamily="34" charset="0"/>
              </a:rPr>
              <a:t>1. Mitosis is…</a:t>
            </a:r>
          </a:p>
          <a:p>
            <a:pPr marL="457200" indent="-457200">
              <a:buFont typeface="Wingdings" pitchFamily="2" charset="2"/>
              <a:buChar char="q"/>
            </a:pPr>
            <a:r>
              <a:rPr lang="en-GB" sz="2300" dirty="0">
                <a:latin typeface="Century Gothic" panose="020B0502020202020204" pitchFamily="34" charset="0"/>
              </a:rPr>
              <a:t>A. the process of making new cells</a:t>
            </a:r>
          </a:p>
          <a:p>
            <a:pPr marL="457200" indent="-457200">
              <a:buFont typeface="Wingdings" pitchFamily="2" charset="2"/>
              <a:buChar char="q"/>
            </a:pPr>
            <a:r>
              <a:rPr lang="en-GB" sz="2300" dirty="0">
                <a:latin typeface="Century Gothic" panose="020B0502020202020204" pitchFamily="34" charset="0"/>
              </a:rPr>
              <a:t>B. the process of cells dividing their genetic material to make two new cells</a:t>
            </a:r>
          </a:p>
          <a:p>
            <a:pPr marL="457200" indent="-457200">
              <a:buFont typeface="Wingdings" pitchFamily="2" charset="2"/>
              <a:buChar char="q"/>
            </a:pPr>
            <a:r>
              <a:rPr lang="en-GB" sz="2300" dirty="0">
                <a:latin typeface="Century Gothic" panose="020B0502020202020204" pitchFamily="34" charset="0"/>
              </a:rPr>
              <a:t>C. the process of cells replicating their DNA and sub-cellular structures</a:t>
            </a:r>
          </a:p>
          <a:p>
            <a:endParaRPr lang="en-GB" sz="2400" dirty="0">
              <a:latin typeface="Century Gothic" panose="020B0502020202020204" pitchFamily="34" charset="0"/>
            </a:endParaRPr>
          </a:p>
          <a:p>
            <a:r>
              <a:rPr lang="en-GB" sz="2400" dirty="0">
                <a:latin typeface="Century Gothic" panose="020B0502020202020204" pitchFamily="34" charset="0"/>
              </a:rPr>
              <a:t>2. Which is a stage of cell division?</a:t>
            </a:r>
          </a:p>
          <a:p>
            <a:pPr marL="457200" indent="-457200">
              <a:buFont typeface="Wingdings" pitchFamily="2" charset="2"/>
              <a:buChar char="q"/>
            </a:pPr>
            <a:r>
              <a:rPr lang="en-GB" sz="2400" dirty="0">
                <a:latin typeface="Century Gothic" panose="020B0502020202020204" pitchFamily="34" charset="0"/>
              </a:rPr>
              <a:t>A. Replication of DNA and sub-cellular structures</a:t>
            </a:r>
          </a:p>
          <a:p>
            <a:pPr marL="457200" indent="-457200">
              <a:buFont typeface="Wingdings" pitchFamily="2" charset="2"/>
              <a:buChar char="q"/>
            </a:pPr>
            <a:r>
              <a:rPr lang="en-GB" sz="2400" dirty="0">
                <a:latin typeface="Century Gothic" panose="020B0502020202020204" pitchFamily="34" charset="0"/>
              </a:rPr>
              <a:t>B. One cell being replaced by a newer cell</a:t>
            </a:r>
          </a:p>
          <a:p>
            <a:pPr marL="457200" indent="-457200">
              <a:buFont typeface="Wingdings" pitchFamily="2" charset="2"/>
              <a:buChar char="q"/>
            </a:pPr>
            <a:r>
              <a:rPr lang="en-GB" sz="2400" dirty="0">
                <a:latin typeface="Century Gothic" panose="020B0502020202020204" pitchFamily="34" charset="0"/>
              </a:rPr>
              <a:t>C. A cell producing two new cells alongside it </a:t>
            </a:r>
          </a:p>
          <a:p>
            <a:endParaRPr lang="en-GB" sz="2400" dirty="0">
              <a:latin typeface="Century Gothic" panose="020B0502020202020204" pitchFamily="34" charset="0"/>
            </a:endParaRPr>
          </a:p>
          <a:p>
            <a:r>
              <a:rPr lang="en-GB" sz="2400" dirty="0">
                <a:latin typeface="Century Gothic" panose="020B0502020202020204" pitchFamily="34" charset="0"/>
              </a:rPr>
              <a:t>3. Which best describes the cells that are produced at the end of cell division with mitosis?</a:t>
            </a:r>
          </a:p>
          <a:p>
            <a:pPr marL="457200" indent="-457200">
              <a:buFont typeface="Wingdings" pitchFamily="2" charset="2"/>
              <a:buChar char="q"/>
            </a:pPr>
            <a:r>
              <a:rPr lang="en-GB" sz="2200" dirty="0">
                <a:latin typeface="Century Gothic" panose="020B0502020202020204" pitchFamily="34" charset="0"/>
              </a:rPr>
              <a:t>A. Two daughter cells with half the number of chromosomes as the original cell</a:t>
            </a:r>
          </a:p>
          <a:p>
            <a:pPr marL="457200" indent="-457200">
              <a:buFont typeface="Wingdings" pitchFamily="2" charset="2"/>
              <a:buChar char="q"/>
            </a:pPr>
            <a:r>
              <a:rPr lang="en-GB" sz="2200" dirty="0">
                <a:latin typeface="Century Gothic" panose="020B0502020202020204" pitchFamily="34" charset="0"/>
              </a:rPr>
              <a:t>B. Two daughter cells with the same number of chromosomes as the original cell</a:t>
            </a:r>
          </a:p>
          <a:p>
            <a:pPr marL="457200" indent="-457200">
              <a:buFont typeface="Wingdings" pitchFamily="2" charset="2"/>
              <a:buChar char="q"/>
            </a:pPr>
            <a:r>
              <a:rPr lang="en-GB" sz="2200" dirty="0">
                <a:latin typeface="Century Gothic" panose="020B0502020202020204" pitchFamily="34" charset="0"/>
              </a:rPr>
              <a:t>C. One daughter cell with double the number of chromosomes as the original cell</a:t>
            </a:r>
          </a:p>
          <a:p>
            <a:pPr marL="457200" indent="-457200"/>
            <a:endParaRPr lang="en-GB" sz="2800" dirty="0">
              <a:latin typeface="Century Gothic" panose="020B0502020202020204" pitchFamily="34" charset="0"/>
            </a:endParaRPr>
          </a:p>
        </p:txBody>
      </p:sp>
      <p:sp>
        <p:nvSpPr>
          <p:cNvPr id="2" name="Title 1">
            <a:extLst>
              <a:ext uri="{FF2B5EF4-FFF2-40B4-BE49-F238E27FC236}">
                <a16:creationId xmlns:a16="http://schemas.microsoft.com/office/drawing/2014/main" id="{063DA025-EDA1-8643-9341-8D8B0D408EE6}"/>
              </a:ext>
            </a:extLst>
          </p:cNvPr>
          <p:cNvSpPr>
            <a:spLocks noGrp="1"/>
          </p:cNvSpPr>
          <p:nvPr>
            <p:ph type="title"/>
          </p:nvPr>
        </p:nvSpPr>
        <p:spPr>
          <a:xfrm>
            <a:off x="437754" y="-63819"/>
            <a:ext cx="10620000" cy="720000"/>
          </a:xfrm>
        </p:spPr>
        <p:txBody>
          <a:bodyPr>
            <a:normAutofit/>
          </a:bodyPr>
          <a:lstStyle/>
          <a:p>
            <a:r>
              <a:rPr lang="en-GB" dirty="0">
                <a:latin typeface="Century Gothic" panose="020B0502020202020204" pitchFamily="34" charset="0"/>
              </a:rPr>
              <a:t>Answer the questions below.</a:t>
            </a:r>
          </a:p>
        </p:txBody>
      </p:sp>
      <p:sp>
        <p:nvSpPr>
          <p:cNvPr id="25" name="TextBox 15">
            <a:extLst>
              <a:ext uri="{FF2B5EF4-FFF2-40B4-BE49-F238E27FC236}">
                <a16:creationId xmlns:a16="http://schemas.microsoft.com/office/drawing/2014/main" id="{9A2978FE-89EB-484D-BD59-56AD713DC92A}"/>
              </a:ext>
            </a:extLst>
          </p:cNvPr>
          <p:cNvSpPr txBox="1"/>
          <p:nvPr/>
        </p:nvSpPr>
        <p:spPr>
          <a:xfrm>
            <a:off x="339064" y="1168879"/>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5" name="TextBox 15">
            <a:extLst>
              <a:ext uri="{FF2B5EF4-FFF2-40B4-BE49-F238E27FC236}">
                <a16:creationId xmlns:a16="http://schemas.microsoft.com/office/drawing/2014/main" id="{8BE7F6E4-3567-3641-ABCA-436D9F706EB8}"/>
              </a:ext>
            </a:extLst>
          </p:cNvPr>
          <p:cNvSpPr txBox="1"/>
          <p:nvPr/>
        </p:nvSpPr>
        <p:spPr>
          <a:xfrm>
            <a:off x="339064" y="2618746"/>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7" name="TextBox 15">
            <a:extLst>
              <a:ext uri="{FF2B5EF4-FFF2-40B4-BE49-F238E27FC236}">
                <a16:creationId xmlns:a16="http://schemas.microsoft.com/office/drawing/2014/main" id="{86E6E197-EBAB-164B-8068-C17FED46B85C}"/>
              </a:ext>
            </a:extLst>
          </p:cNvPr>
          <p:cNvSpPr txBox="1"/>
          <p:nvPr/>
        </p:nvSpPr>
        <p:spPr>
          <a:xfrm>
            <a:off x="339064" y="5135780"/>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Tree>
    <p:extLst>
      <p:ext uri="{BB962C8B-B14F-4D97-AF65-F5344CB8AC3E}">
        <p14:creationId xmlns:p14="http://schemas.microsoft.com/office/powerpoint/2010/main" val="40751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5" grpId="0"/>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2454886260"/>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B3.1.12</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9999" y="845355"/>
            <a:ext cx="11014691" cy="4801314"/>
          </a:xfrm>
          <a:prstGeom prst="rect">
            <a:avLst/>
          </a:prstGeom>
          <a:noFill/>
        </p:spPr>
        <p:txBody>
          <a:bodyPr wrap="square" lIns="0" tIns="0" rIns="0" bIns="0" rtlCol="0">
            <a:spAutoFit/>
          </a:bodyPr>
          <a:lstStyle/>
          <a:p>
            <a:r>
              <a:rPr lang="en-GB" sz="2400" b="1" dirty="0">
                <a:latin typeface="Century Gothic" panose="020B0502020202020204" pitchFamily="34" charset="0"/>
              </a:rPr>
              <a:t>Answer the questions below.</a:t>
            </a:r>
          </a:p>
          <a:p>
            <a:pPr marL="457200" indent="-457200">
              <a:buAutoNum type="arabicPeriod"/>
            </a:pPr>
            <a:r>
              <a:rPr lang="en-GB" sz="2400" dirty="0">
                <a:latin typeface="Century Gothic" panose="020B0502020202020204" pitchFamily="34" charset="0"/>
              </a:rPr>
              <a:t>Arrange the following in increasing size order: cell, DNA, nucleus. From smallest to largest.</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Explain why new cells have to be made.</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Explain the difference between unicellular and multicellular organisms.</a:t>
            </a: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State the location of genetic material in eukaryotic cells.</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Many species of animals and plants have chromosomes in pairs. Explain why this is.</a:t>
            </a:r>
          </a:p>
        </p:txBody>
      </p:sp>
      <p:sp>
        <p:nvSpPr>
          <p:cNvPr id="3" name="Title 2">
            <a:extLst>
              <a:ext uri="{FF2B5EF4-FFF2-40B4-BE49-F238E27FC236}">
                <a16:creationId xmlns:a16="http://schemas.microsoft.com/office/drawing/2014/main" id="{24C00108-A306-9E49-AD66-5067E94AA0BD}"/>
              </a:ext>
            </a:extLst>
          </p:cNvPr>
          <p:cNvSpPr>
            <a:spLocks noGrp="1"/>
          </p:cNvSpPr>
          <p:nvPr>
            <p:ph type="title"/>
          </p:nvPr>
        </p:nvSpPr>
        <p:spPr/>
        <p:txBody>
          <a:bodyPr>
            <a:normAutofit/>
          </a:bodyPr>
          <a:lstStyle/>
          <a:p>
            <a:r>
              <a:rPr lang="en-GB" u="sng" dirty="0">
                <a:latin typeface="Century Gothic" panose="020B0502020202020204" pitchFamily="34" charset="0"/>
              </a:rPr>
              <a:t>Cell Division</a:t>
            </a:r>
          </a:p>
        </p:txBody>
      </p:sp>
      <p:sp>
        <p:nvSpPr>
          <p:cNvPr id="8" name="TextBox 7">
            <a:extLst>
              <a:ext uri="{FF2B5EF4-FFF2-40B4-BE49-F238E27FC236}">
                <a16:creationId xmlns:a16="http://schemas.microsoft.com/office/drawing/2014/main" id="{5156D7DA-519C-2043-A6BC-E38E546626A2}"/>
              </a:ext>
            </a:extLst>
          </p:cNvPr>
          <p:cNvSpPr txBox="1"/>
          <p:nvPr/>
        </p:nvSpPr>
        <p:spPr>
          <a:xfrm>
            <a:off x="976554" y="1956592"/>
            <a:ext cx="10170001"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DNA, nucleus, cell</a:t>
            </a:r>
          </a:p>
        </p:txBody>
      </p:sp>
      <p:pic>
        <p:nvPicPr>
          <p:cNvPr id="4" name="Picture 3">
            <a:extLst>
              <a:ext uri="{FF2B5EF4-FFF2-40B4-BE49-F238E27FC236}">
                <a16:creationId xmlns:a16="http://schemas.microsoft.com/office/drawing/2014/main" id="{0142C1AC-2CAC-3548-9EF7-598CDF8C4B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9722" y="5061871"/>
            <a:ext cx="2021633" cy="2021633"/>
          </a:xfrm>
          <a:prstGeom prst="rect">
            <a:avLst/>
          </a:prstGeom>
        </p:spPr>
      </p:pic>
      <p:sp>
        <p:nvSpPr>
          <p:cNvPr id="11" name="TextBox 10">
            <a:extLst>
              <a:ext uri="{FF2B5EF4-FFF2-40B4-BE49-F238E27FC236}">
                <a16:creationId xmlns:a16="http://schemas.microsoft.com/office/drawing/2014/main" id="{E196108D-F2F3-3A4D-96C8-58980F20A79D}"/>
              </a:ext>
            </a:extLst>
          </p:cNvPr>
          <p:cNvSpPr txBox="1"/>
          <p:nvPr/>
        </p:nvSpPr>
        <p:spPr>
          <a:xfrm>
            <a:off x="989999" y="2699779"/>
            <a:ext cx="10170001"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For growth and to replace damaged or lost cells. </a:t>
            </a:r>
          </a:p>
        </p:txBody>
      </p:sp>
      <p:sp>
        <p:nvSpPr>
          <p:cNvPr id="12" name="TextBox 11">
            <a:extLst>
              <a:ext uri="{FF2B5EF4-FFF2-40B4-BE49-F238E27FC236}">
                <a16:creationId xmlns:a16="http://schemas.microsoft.com/office/drawing/2014/main" id="{7521A41A-98B7-D040-8C9B-2A4F4776ECAB}"/>
              </a:ext>
            </a:extLst>
          </p:cNvPr>
          <p:cNvSpPr txBox="1"/>
          <p:nvPr/>
        </p:nvSpPr>
        <p:spPr>
          <a:xfrm>
            <a:off x="976554" y="3410590"/>
            <a:ext cx="10170001"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Unicellular organisms are made up of one cell only whereas multicellular organisms can be made up of any number of cells.</a:t>
            </a:r>
          </a:p>
        </p:txBody>
      </p:sp>
      <p:sp>
        <p:nvSpPr>
          <p:cNvPr id="15" name="TextBox 14">
            <a:extLst>
              <a:ext uri="{FF2B5EF4-FFF2-40B4-BE49-F238E27FC236}">
                <a16:creationId xmlns:a16="http://schemas.microsoft.com/office/drawing/2014/main" id="{80EF9F49-9FE9-B14B-BCEA-19DDAFCCB6EA}"/>
              </a:ext>
            </a:extLst>
          </p:cNvPr>
          <p:cNvSpPr txBox="1"/>
          <p:nvPr/>
        </p:nvSpPr>
        <p:spPr>
          <a:xfrm>
            <a:off x="989999" y="4537084"/>
            <a:ext cx="9005277"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Nucleus</a:t>
            </a:r>
          </a:p>
        </p:txBody>
      </p:sp>
      <p:sp>
        <p:nvSpPr>
          <p:cNvPr id="16" name="TextBox 15">
            <a:extLst>
              <a:ext uri="{FF2B5EF4-FFF2-40B4-BE49-F238E27FC236}">
                <a16:creationId xmlns:a16="http://schemas.microsoft.com/office/drawing/2014/main" id="{6DD8CEF1-C10D-764A-BD00-F617DDFF5906}"/>
              </a:ext>
            </a:extLst>
          </p:cNvPr>
          <p:cNvSpPr txBox="1"/>
          <p:nvPr/>
        </p:nvSpPr>
        <p:spPr>
          <a:xfrm>
            <a:off x="1003445" y="5615505"/>
            <a:ext cx="9005277"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They inherit one chromosome from each pair from each parent.</a:t>
            </a:r>
          </a:p>
        </p:txBody>
      </p:sp>
    </p:spTree>
    <p:extLst>
      <p:ext uri="{BB962C8B-B14F-4D97-AF65-F5344CB8AC3E}">
        <p14:creationId xmlns:p14="http://schemas.microsoft.com/office/powerpoint/2010/main" val="2290180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2" grpId="0"/>
      <p:bldP spid="15" grpId="0"/>
      <p:bldP spid="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US" dirty="0">
                <a:latin typeface="Century Gothic" panose="020B0502020202020204" pitchFamily="34" charset="0"/>
              </a:rPr>
              <a:t>B3.1.12</a:t>
            </a: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p:txBody>
          <a:bodyPr/>
          <a:lstStyle/>
          <a:p>
            <a:r>
              <a:rPr lang="en-US" dirty="0">
                <a:latin typeface="Century Gothic" panose="020B0502020202020204" pitchFamily="34" charset="0"/>
              </a:rPr>
              <a:t>Cell Division</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fld id="{232BD5A6-70F3-0F45-B0B1-E3CB882C5842}" type="datetime1">
              <a:rPr lang="en-GB" sz="2000" smtClean="0">
                <a:latin typeface="Century Gothic" panose="020B0502020202020204" pitchFamily="34" charset="0"/>
              </a:rPr>
              <a:t>12/04/2024</a:t>
            </a:fld>
            <a:endParaRPr lang="en-US" sz="2000">
              <a:latin typeface="Century Gothic" panose="020B0502020202020204" pitchFamily="34" charset="0"/>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37C0482-D775-A445-BA21-B90A754A2FDB}"/>
              </a:ext>
            </a:extLst>
          </p:cNvPr>
          <p:cNvSpPr txBox="1"/>
          <p:nvPr/>
        </p:nvSpPr>
        <p:spPr>
          <a:xfrm>
            <a:off x="283151" y="4511263"/>
            <a:ext cx="4822165" cy="2339102"/>
          </a:xfrm>
          <a:prstGeom prst="rect">
            <a:avLst/>
          </a:prstGeom>
          <a:noFill/>
        </p:spPr>
        <p:txBody>
          <a:bodyPr wrap="square" rtlCol="0">
            <a:spAutoFit/>
          </a:bodyPr>
          <a:lstStyle/>
          <a:p>
            <a:r>
              <a:rPr lang="en-US" dirty="0">
                <a:latin typeface="Century Gothic" panose="020B0502020202020204" pitchFamily="34" charset="0"/>
              </a:rPr>
              <a:t>B3.1.1 Prior Knowledge Review</a:t>
            </a:r>
          </a:p>
          <a:p>
            <a:r>
              <a:rPr lang="en-US" dirty="0">
                <a:latin typeface="Century Gothic" panose="020B0502020202020204" pitchFamily="34" charset="0"/>
              </a:rPr>
              <a:t>B3.1.2 Eukaryotic and Prokaryotic Cells</a:t>
            </a:r>
          </a:p>
          <a:p>
            <a:r>
              <a:rPr lang="en-US" dirty="0">
                <a:latin typeface="Century Gothic" panose="020B0502020202020204" pitchFamily="34" charset="0"/>
              </a:rPr>
              <a:t>B3.1.3 Aseptic Technique</a:t>
            </a:r>
          </a:p>
          <a:p>
            <a:r>
              <a:rPr lang="en-US" dirty="0">
                <a:latin typeface="Century Gothic" panose="020B0502020202020204" pitchFamily="34" charset="0"/>
              </a:rPr>
              <a:t>B3.1.4 Growth of Bacteria</a:t>
            </a:r>
          </a:p>
          <a:p>
            <a:r>
              <a:rPr lang="en-US" dirty="0">
                <a:latin typeface="Century Gothic" panose="020B0502020202020204" pitchFamily="34" charset="0"/>
              </a:rPr>
              <a:t>B3.1.5 Microscopes</a:t>
            </a:r>
          </a:p>
          <a:p>
            <a:r>
              <a:rPr lang="en-US" dirty="0">
                <a:latin typeface="Century Gothic" panose="020B0502020202020204" pitchFamily="34" charset="0"/>
              </a:rPr>
              <a:t>B3.1.6 Observing Cells</a:t>
            </a:r>
          </a:p>
          <a:p>
            <a:r>
              <a:rPr lang="en-US" dirty="0">
                <a:latin typeface="Century Gothic" panose="020B0502020202020204" pitchFamily="34" charset="0"/>
              </a:rPr>
              <a:t>B3.1.7 Diffusion</a:t>
            </a:r>
          </a:p>
          <a:p>
            <a:endParaRPr lang="en-US" dirty="0">
              <a:latin typeface="Century Gothic" panose="020B0502020202020204" pitchFamily="34" charset="0"/>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3"/>
          <a:stretch>
            <a:fillRect/>
          </a:stretch>
        </p:blipFill>
        <p:spPr>
          <a:xfrm>
            <a:off x="8932117" y="1256288"/>
            <a:ext cx="837234" cy="432292"/>
          </a:xfrm>
          <a:prstGeom prst="rect">
            <a:avLst/>
          </a:prstGeom>
        </p:spPr>
      </p:pic>
      <p:pic>
        <p:nvPicPr>
          <p:cNvPr id="10" name="Picture 9">
            <a:extLst>
              <a:ext uri="{FF2B5EF4-FFF2-40B4-BE49-F238E27FC236}">
                <a16:creationId xmlns:a16="http://schemas.microsoft.com/office/drawing/2014/main" id="{4762F971-C492-0A4F-93BC-C458A9C164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69527" y="4574397"/>
            <a:ext cx="2021633" cy="2021633"/>
          </a:xfrm>
          <a:prstGeom prst="rect">
            <a:avLst/>
          </a:prstGeom>
        </p:spPr>
      </p:pic>
      <p:sp>
        <p:nvSpPr>
          <p:cNvPr id="15" name="TextBox 14">
            <a:extLst>
              <a:ext uri="{FF2B5EF4-FFF2-40B4-BE49-F238E27FC236}">
                <a16:creationId xmlns:a16="http://schemas.microsoft.com/office/drawing/2014/main" id="{E332928A-F819-B044-B9B0-2CCE568A7BBC}"/>
              </a:ext>
            </a:extLst>
          </p:cNvPr>
          <p:cNvSpPr txBox="1"/>
          <p:nvPr/>
        </p:nvSpPr>
        <p:spPr>
          <a:xfrm>
            <a:off x="4860720" y="4507669"/>
            <a:ext cx="4459492" cy="2339102"/>
          </a:xfrm>
          <a:prstGeom prst="rect">
            <a:avLst/>
          </a:prstGeom>
          <a:noFill/>
        </p:spPr>
        <p:txBody>
          <a:bodyPr wrap="square" rtlCol="0">
            <a:spAutoFit/>
          </a:bodyPr>
          <a:lstStyle/>
          <a:p>
            <a:r>
              <a:rPr lang="en-US" dirty="0">
                <a:latin typeface="Century Gothic" panose="020B0502020202020204" pitchFamily="34" charset="0"/>
              </a:rPr>
              <a:t>B3.1.8 Diffusion in Living Things</a:t>
            </a:r>
          </a:p>
          <a:p>
            <a:r>
              <a:rPr lang="en-US" dirty="0">
                <a:latin typeface="Century Gothic" panose="020B0502020202020204" pitchFamily="34" charset="0"/>
              </a:rPr>
              <a:t>B3.1.9 Osmosis</a:t>
            </a:r>
          </a:p>
          <a:p>
            <a:r>
              <a:rPr lang="en-US" dirty="0">
                <a:latin typeface="Century Gothic" panose="020B0502020202020204" pitchFamily="34" charset="0"/>
              </a:rPr>
              <a:t>B3.1.10 Osmosis Investigation</a:t>
            </a:r>
          </a:p>
          <a:p>
            <a:r>
              <a:rPr lang="en-US" dirty="0">
                <a:latin typeface="Century Gothic" panose="020B0502020202020204" pitchFamily="34" charset="0"/>
              </a:rPr>
              <a:t>B3.1.11 Active Transport</a:t>
            </a:r>
          </a:p>
          <a:p>
            <a:pPr marL="342900" indent="-342900">
              <a:buFont typeface="Wingdings" pitchFamily="2" charset="2"/>
              <a:buChar char="Ø"/>
            </a:pPr>
            <a:r>
              <a:rPr lang="en-US" sz="2000" b="1" dirty="0">
                <a:latin typeface="Century Gothic" panose="020B0502020202020204" pitchFamily="34" charset="0"/>
              </a:rPr>
              <a:t>B3.1.12 Cell Division</a:t>
            </a:r>
          </a:p>
          <a:p>
            <a:r>
              <a:rPr lang="en-US" dirty="0">
                <a:latin typeface="Century Gothic" panose="020B0502020202020204" pitchFamily="34" charset="0"/>
              </a:rPr>
              <a:t>B3.1.13 Cancer</a:t>
            </a:r>
          </a:p>
          <a:p>
            <a:r>
              <a:rPr lang="en-US" dirty="0">
                <a:latin typeface="Century Gothic" panose="020B0502020202020204" pitchFamily="34" charset="0"/>
              </a:rPr>
              <a:t>B3.1.14 Stem Cells</a:t>
            </a:r>
          </a:p>
          <a:p>
            <a:endParaRPr lang="en-US" dirty="0">
              <a:latin typeface="Century Gothic" panose="020B0502020202020204" pitchFamily="34" charset="0"/>
            </a:endParaRPr>
          </a:p>
        </p:txBody>
      </p:sp>
      <p:pic>
        <p:nvPicPr>
          <p:cNvPr id="5" name="Picture 4">
            <a:extLst>
              <a:ext uri="{FF2B5EF4-FFF2-40B4-BE49-F238E27FC236}">
                <a16:creationId xmlns:a16="http://schemas.microsoft.com/office/drawing/2014/main" id="{9B1FF0AA-BA3D-4843-9191-5E984A736F3E}"/>
              </a:ext>
            </a:extLst>
          </p:cNvPr>
          <p:cNvPicPr>
            <a:picLocks noChangeAspect="1"/>
          </p:cNvPicPr>
          <p:nvPr/>
        </p:nvPicPr>
        <p:blipFill>
          <a:blip r:embed="rId5"/>
          <a:stretch>
            <a:fillRect/>
          </a:stretch>
        </p:blipFill>
        <p:spPr>
          <a:xfrm>
            <a:off x="8537053" y="718993"/>
            <a:ext cx="3654947" cy="3945468"/>
          </a:xfrm>
          <a:prstGeom prst="rect">
            <a:avLst/>
          </a:prstGeom>
        </p:spPr>
      </p:pic>
    </p:spTree>
    <p:extLst>
      <p:ext uri="{BB962C8B-B14F-4D97-AF65-F5344CB8AC3E}">
        <p14:creationId xmlns:p14="http://schemas.microsoft.com/office/powerpoint/2010/main" val="4043307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1938992"/>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State the three stages of the cell cycle</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how cells divide to produce two identical daughter cells</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Explain the importance of the growth phase of cell division</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3404966"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daughter cells</a:t>
            </a:r>
          </a:p>
        </p:txBody>
      </p:sp>
      <p:sp>
        <p:nvSpPr>
          <p:cNvPr id="12" name="Rectangle 11">
            <a:extLst>
              <a:ext uri="{FF2B5EF4-FFF2-40B4-BE49-F238E27FC236}">
                <a16:creationId xmlns:a16="http://schemas.microsoft.com/office/drawing/2014/main" id="{633A7E8A-4743-B64C-86DF-5A02881745D1}"/>
              </a:ext>
            </a:extLst>
          </p:cNvPr>
          <p:cNvSpPr/>
          <p:nvPr/>
        </p:nvSpPr>
        <p:spPr>
          <a:xfrm>
            <a:off x="5525383" y="5755169"/>
            <a:ext cx="2315419"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asexual</a:t>
            </a:r>
          </a:p>
        </p:txBody>
      </p:sp>
      <p:sp>
        <p:nvSpPr>
          <p:cNvPr id="13" name="Rectangle 12">
            <a:extLst>
              <a:ext uri="{FF2B5EF4-FFF2-40B4-BE49-F238E27FC236}">
                <a16:creationId xmlns:a16="http://schemas.microsoft.com/office/drawing/2014/main" id="{3E876D59-91E6-364D-B1C6-8965DED5E5DB}"/>
              </a:ext>
            </a:extLst>
          </p:cNvPr>
          <p:cNvSpPr/>
          <p:nvPr/>
        </p:nvSpPr>
        <p:spPr>
          <a:xfrm>
            <a:off x="6839016" y="4891802"/>
            <a:ext cx="278682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chromosome</a:t>
            </a:r>
          </a:p>
        </p:txBody>
      </p:sp>
      <p:sp>
        <p:nvSpPr>
          <p:cNvPr id="14" name="Rectangle 13">
            <a:extLst>
              <a:ext uri="{FF2B5EF4-FFF2-40B4-BE49-F238E27FC236}">
                <a16:creationId xmlns:a16="http://schemas.microsoft.com/office/drawing/2014/main" id="{A2C825F2-5973-4048-9A5C-E0A4E794080E}"/>
              </a:ext>
            </a:extLst>
          </p:cNvPr>
          <p:cNvSpPr/>
          <p:nvPr/>
        </p:nvSpPr>
        <p:spPr>
          <a:xfrm>
            <a:off x="4699045" y="4897279"/>
            <a:ext cx="1984048"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mitosis</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0" y="4891803"/>
            <a:ext cx="2562541"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cell division</a:t>
            </a:r>
          </a:p>
        </p:txBody>
      </p:sp>
    </p:spTree>
    <p:extLst>
      <p:ext uri="{BB962C8B-B14F-4D97-AF65-F5344CB8AC3E}">
        <p14:creationId xmlns:p14="http://schemas.microsoft.com/office/powerpoint/2010/main" val="1966693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4" name="Picture 3" descr="Text, letter&#10;&#10;Description automatically generated">
            <a:extLst>
              <a:ext uri="{FF2B5EF4-FFF2-40B4-BE49-F238E27FC236}">
                <a16:creationId xmlns:a16="http://schemas.microsoft.com/office/drawing/2014/main" id="{A002BCA3-CA21-D442-A78D-0197313A14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43241" y="4217450"/>
            <a:ext cx="4416536" cy="2472088"/>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2" descr="Image result for images under the microscope"/>
          <p:cNvSpPr>
            <a:spLocks noChangeAspect="1" noChangeArrowheads="1"/>
          </p:cNvSpPr>
          <p:nvPr/>
        </p:nvSpPr>
        <p:spPr bwMode="auto">
          <a:xfrm>
            <a:off x="1524000"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latin typeface="Century Gothic" panose="020B0502020202020204" pitchFamily="34" charset="0"/>
            </a:endParaRPr>
          </a:p>
        </p:txBody>
      </p:sp>
      <p:sp>
        <p:nvSpPr>
          <p:cNvPr id="16" name="AutoShape 2" descr="Image result for types of microscope"/>
          <p:cNvSpPr>
            <a:spLocks noChangeAspect="1" noChangeArrowheads="1"/>
          </p:cNvSpPr>
          <p:nvPr/>
        </p:nvSpPr>
        <p:spPr bwMode="auto">
          <a:xfrm>
            <a:off x="1679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latin typeface="Century Gothic" panose="020B0502020202020204" pitchFamily="34" charset="0"/>
            </a:endParaRPr>
          </a:p>
        </p:txBody>
      </p:sp>
      <p:sp>
        <p:nvSpPr>
          <p:cNvPr id="10" name="Text Box 4">
            <a:extLst>
              <a:ext uri="{FF2B5EF4-FFF2-40B4-BE49-F238E27FC236}">
                <a16:creationId xmlns:a16="http://schemas.microsoft.com/office/drawing/2014/main" id="{D2D5ABBE-7439-4A8A-92D2-22E7AEFB7A18}"/>
              </a:ext>
            </a:extLst>
          </p:cNvPr>
          <p:cNvSpPr txBox="1">
            <a:spLocks noChangeArrowheads="1"/>
          </p:cNvSpPr>
          <p:nvPr/>
        </p:nvSpPr>
        <p:spPr bwMode="auto">
          <a:xfrm>
            <a:off x="478305" y="1183099"/>
            <a:ext cx="4468449"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en-GB" sz="2400" dirty="0">
                <a:solidFill>
                  <a:prstClr val="black"/>
                </a:solidFill>
                <a:latin typeface="Century Gothic" panose="020B0502020202020204" pitchFamily="34" charset="0"/>
              </a:rPr>
              <a:t>The nucleus consists of chromosomes and their genes which are made of a molecule called </a:t>
            </a:r>
            <a:r>
              <a:rPr lang="en-GB" sz="2400" b="1" dirty="0">
                <a:latin typeface="Century Gothic" panose="020B0502020202020204" pitchFamily="34" charset="0"/>
              </a:rPr>
              <a:t>DNA</a:t>
            </a:r>
            <a:r>
              <a:rPr lang="en-GB" sz="2400" dirty="0">
                <a:solidFill>
                  <a:prstClr val="black"/>
                </a:solidFill>
                <a:latin typeface="Century Gothic" panose="020B0502020202020204" pitchFamily="34" charset="0"/>
              </a:rPr>
              <a:t>. </a:t>
            </a:r>
          </a:p>
        </p:txBody>
      </p:sp>
      <p:sp>
        <p:nvSpPr>
          <p:cNvPr id="11" name="Text Box 6">
            <a:extLst>
              <a:ext uri="{FF2B5EF4-FFF2-40B4-BE49-F238E27FC236}">
                <a16:creationId xmlns:a16="http://schemas.microsoft.com/office/drawing/2014/main" id="{6CC3545E-CD63-4C09-A0DA-5440D38B5306}"/>
              </a:ext>
            </a:extLst>
          </p:cNvPr>
          <p:cNvSpPr txBox="1">
            <a:spLocks noChangeArrowheads="1"/>
          </p:cNvSpPr>
          <p:nvPr/>
        </p:nvSpPr>
        <p:spPr bwMode="auto">
          <a:xfrm>
            <a:off x="478305" y="4091482"/>
            <a:ext cx="10473663" cy="830997"/>
          </a:xfrm>
          <a:prstGeom prst="rect">
            <a:avLst/>
          </a:prstGeom>
          <a:solidFill>
            <a:schemeClr val="accent1">
              <a:lumMod val="40000"/>
              <a:lumOff val="60000"/>
            </a:schemeClr>
          </a:solidFill>
          <a:ln>
            <a:noFill/>
          </a:ln>
        </p:spPr>
        <p:txBody>
          <a:bodyPr wrap="square">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1" hangingPunct="1"/>
            <a:r>
              <a:rPr lang="en-GB" sz="2400" dirty="0">
                <a:solidFill>
                  <a:prstClr val="black"/>
                </a:solidFill>
                <a:latin typeface="Century Gothic" panose="020B0502020202020204" pitchFamily="34" charset="0"/>
              </a:rPr>
              <a:t>A</a:t>
            </a:r>
            <a:r>
              <a:rPr lang="en-GB" sz="2400" b="1" dirty="0">
                <a:solidFill>
                  <a:prstClr val="black"/>
                </a:solidFill>
                <a:latin typeface="Century Gothic" panose="020B0502020202020204" pitchFamily="34" charset="0"/>
              </a:rPr>
              <a:t> gene </a:t>
            </a:r>
            <a:r>
              <a:rPr lang="en-GB" sz="2400" dirty="0">
                <a:solidFill>
                  <a:prstClr val="black"/>
                </a:solidFill>
                <a:latin typeface="Century Gothic" panose="020B0502020202020204" pitchFamily="34" charset="0"/>
              </a:rPr>
              <a:t>is a small section of DNA that controls a characteristic of your body (e.g. eye colour). Different versions of genes are called </a:t>
            </a:r>
            <a:r>
              <a:rPr lang="en-GB" sz="2400" b="1" dirty="0">
                <a:solidFill>
                  <a:prstClr val="black"/>
                </a:solidFill>
                <a:latin typeface="Century Gothic" panose="020B0502020202020204" pitchFamily="34" charset="0"/>
              </a:rPr>
              <a:t>alleles.</a:t>
            </a:r>
          </a:p>
        </p:txBody>
      </p:sp>
      <p:sp>
        <p:nvSpPr>
          <p:cNvPr id="14" name="Rectangle 13">
            <a:extLst>
              <a:ext uri="{FF2B5EF4-FFF2-40B4-BE49-F238E27FC236}">
                <a16:creationId xmlns:a16="http://schemas.microsoft.com/office/drawing/2014/main" id="{F46A6E2D-6DB6-41AF-920D-CCAB171BAC62}"/>
              </a:ext>
            </a:extLst>
          </p:cNvPr>
          <p:cNvSpPr>
            <a:spLocks noGrp="1" noChangeArrowheads="1"/>
          </p:cNvSpPr>
          <p:nvPr/>
        </p:nvSpPr>
        <p:spPr>
          <a:xfrm>
            <a:off x="478305" y="-144463"/>
            <a:ext cx="7470775" cy="1143000"/>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eaLnBrk="1" hangingPunct="1"/>
            <a:r>
              <a:rPr lang="en-GB" sz="2400" b="1" dirty="0">
                <a:latin typeface="Century Gothic" panose="020B0502020202020204" pitchFamily="34" charset="0"/>
              </a:rPr>
              <a:t>What is in the nucleus?</a:t>
            </a:r>
          </a:p>
        </p:txBody>
      </p:sp>
      <p:sp>
        <p:nvSpPr>
          <p:cNvPr id="2" name="Rectangle 1">
            <a:extLst>
              <a:ext uri="{FF2B5EF4-FFF2-40B4-BE49-F238E27FC236}">
                <a16:creationId xmlns:a16="http://schemas.microsoft.com/office/drawing/2014/main" id="{23AE96FA-C9E1-4762-970A-C935C44C6FA1}"/>
              </a:ext>
            </a:extLst>
          </p:cNvPr>
          <p:cNvSpPr/>
          <p:nvPr/>
        </p:nvSpPr>
        <p:spPr>
          <a:xfrm>
            <a:off x="390332" y="5476477"/>
            <a:ext cx="10561635" cy="830997"/>
          </a:xfrm>
          <a:prstGeom prst="rect">
            <a:avLst/>
          </a:prstGeom>
        </p:spPr>
        <p:txBody>
          <a:bodyPr wrap="square">
            <a:spAutoFit/>
          </a:bodyPr>
          <a:lstStyle/>
          <a:p>
            <a:r>
              <a:rPr lang="en-GB" sz="2400" dirty="0">
                <a:solidFill>
                  <a:prstClr val="black"/>
                </a:solidFill>
                <a:latin typeface="Century Gothic" panose="020B0502020202020204" pitchFamily="34" charset="0"/>
              </a:rPr>
              <a:t>The genes are grouped together on </a:t>
            </a:r>
            <a:r>
              <a:rPr lang="en-GB" sz="2400" b="1" dirty="0">
                <a:solidFill>
                  <a:prstClr val="black"/>
                </a:solidFill>
                <a:latin typeface="Century Gothic" panose="020B0502020202020204" pitchFamily="34" charset="0"/>
              </a:rPr>
              <a:t>chromosomes </a:t>
            </a:r>
            <a:r>
              <a:rPr lang="en-GB" sz="2400" dirty="0">
                <a:solidFill>
                  <a:prstClr val="black"/>
                </a:solidFill>
                <a:latin typeface="Century Gothic" panose="020B0502020202020204" pitchFamily="34" charset="0"/>
              </a:rPr>
              <a:t>(there may be thousands of genes on one chromosome).</a:t>
            </a:r>
          </a:p>
        </p:txBody>
      </p:sp>
      <p:pic>
        <p:nvPicPr>
          <p:cNvPr id="3" name="Picture 2">
            <a:extLst>
              <a:ext uri="{FF2B5EF4-FFF2-40B4-BE49-F238E27FC236}">
                <a16:creationId xmlns:a16="http://schemas.microsoft.com/office/drawing/2014/main" id="{323F4926-F666-1747-B071-594D3DEC2CD7}"/>
              </a:ext>
            </a:extLst>
          </p:cNvPr>
          <p:cNvPicPr>
            <a:picLocks noChangeAspect="1"/>
          </p:cNvPicPr>
          <p:nvPr/>
        </p:nvPicPr>
        <p:blipFill>
          <a:blip r:embed="rId3"/>
          <a:stretch>
            <a:fillRect/>
          </a:stretch>
        </p:blipFill>
        <p:spPr>
          <a:xfrm>
            <a:off x="5237192" y="-71203"/>
            <a:ext cx="6085614" cy="3429000"/>
          </a:xfrm>
          <a:prstGeom prst="rect">
            <a:avLst/>
          </a:prstGeom>
        </p:spPr>
      </p:pic>
    </p:spTree>
    <p:extLst>
      <p:ext uri="{BB962C8B-B14F-4D97-AF65-F5344CB8AC3E}">
        <p14:creationId xmlns:p14="http://schemas.microsoft.com/office/powerpoint/2010/main" val="6418473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dirty="0">
                <a:latin typeface="Century Gothic" panose="020B0502020202020204" pitchFamily="34" charset="0"/>
              </a:rPr>
              <a:t>Cell Division</a:t>
            </a:r>
          </a:p>
        </p:txBody>
      </p:sp>
      <p:sp>
        <p:nvSpPr>
          <p:cNvPr id="21" name="TextBox 20">
            <a:extLst>
              <a:ext uri="{FF2B5EF4-FFF2-40B4-BE49-F238E27FC236}">
                <a16:creationId xmlns:a16="http://schemas.microsoft.com/office/drawing/2014/main" id="{43E3846C-229F-3841-8E97-9C15D333A0D9}"/>
              </a:ext>
            </a:extLst>
          </p:cNvPr>
          <p:cNvSpPr txBox="1"/>
          <p:nvPr/>
        </p:nvSpPr>
        <p:spPr>
          <a:xfrm>
            <a:off x="540000" y="752530"/>
            <a:ext cx="10369742" cy="3693319"/>
          </a:xfrm>
          <a:prstGeom prst="rect">
            <a:avLst/>
          </a:prstGeom>
          <a:noFill/>
        </p:spPr>
        <p:txBody>
          <a:bodyPr wrap="square" lIns="0" tIns="0" rIns="0" bIns="0" rtlCol="0">
            <a:spAutoFit/>
          </a:bodyPr>
          <a:lstStyle/>
          <a:p>
            <a:r>
              <a:rPr lang="en-GB" sz="2400" dirty="0">
                <a:latin typeface="Century Gothic" panose="020B0502020202020204" pitchFamily="34" charset="0"/>
              </a:rPr>
              <a:t>Cell division</a:t>
            </a:r>
            <a:r>
              <a:rPr lang="en-GB" sz="2400" b="1" dirty="0">
                <a:latin typeface="Century Gothic" panose="020B0502020202020204" pitchFamily="34" charset="0"/>
              </a:rPr>
              <a:t> </a:t>
            </a:r>
            <a:r>
              <a:rPr lang="en-GB" sz="2400" dirty="0">
                <a:latin typeface="Century Gothic" panose="020B0502020202020204" pitchFamily="34" charset="0"/>
              </a:rPr>
              <a:t>is used by multicellular organisms to </a:t>
            </a:r>
            <a:r>
              <a:rPr lang="en-GB" sz="2400" b="1" dirty="0">
                <a:latin typeface="Century Gothic" panose="020B0502020202020204" pitchFamily="34" charset="0"/>
              </a:rPr>
              <a:t>grow and repair.</a:t>
            </a:r>
          </a:p>
          <a:p>
            <a:endParaRPr lang="en-GB" sz="2400" b="1" dirty="0">
              <a:latin typeface="Century Gothic" panose="020B0502020202020204" pitchFamily="34" charset="0"/>
            </a:endParaRPr>
          </a:p>
          <a:p>
            <a:r>
              <a:rPr lang="en-GB" sz="2400" dirty="0">
                <a:latin typeface="Century Gothic" panose="020B0502020202020204" pitchFamily="34" charset="0"/>
              </a:rPr>
              <a:t>It is also used by organisms that </a:t>
            </a:r>
            <a:r>
              <a:rPr lang="en-GB" sz="2400" b="1" dirty="0">
                <a:latin typeface="Century Gothic" panose="020B0502020202020204" pitchFamily="34" charset="0"/>
              </a:rPr>
              <a:t>reproduce asexually</a:t>
            </a:r>
            <a:r>
              <a:rPr lang="en-GB" sz="2400" dirty="0">
                <a:latin typeface="Century Gothic" panose="020B0502020202020204" pitchFamily="34" charset="0"/>
              </a:rPr>
              <a:t>, such as bacteria.</a:t>
            </a:r>
          </a:p>
          <a:p>
            <a:endParaRPr lang="en-GB" sz="2400" dirty="0">
              <a:latin typeface="Century Gothic" panose="020B0502020202020204" pitchFamily="34" charset="0"/>
            </a:endParaRPr>
          </a:p>
          <a:p>
            <a:r>
              <a:rPr lang="en-GB" sz="2400" dirty="0">
                <a:latin typeface="Century Gothic" panose="020B0502020202020204" pitchFamily="34" charset="0"/>
              </a:rPr>
              <a:t>Cells increase in number by dividing into 2.</a:t>
            </a:r>
          </a:p>
          <a:p>
            <a:endParaRPr lang="en-GB" sz="2400" dirty="0">
              <a:latin typeface="Century Gothic" panose="020B0502020202020204" pitchFamily="34" charset="0"/>
            </a:endParaRPr>
          </a:p>
          <a:p>
            <a:r>
              <a:rPr lang="en-GB" sz="2400" dirty="0">
                <a:latin typeface="Century Gothic" panose="020B0502020202020204" pitchFamily="34" charset="0"/>
              </a:rPr>
              <a:t>The process of cell division includes a growth phase, where the cell </a:t>
            </a:r>
            <a:r>
              <a:rPr lang="en-GB" sz="2400" b="1" dirty="0">
                <a:latin typeface="Century Gothic" panose="020B0502020202020204" pitchFamily="34" charset="0"/>
              </a:rPr>
              <a:t>doubles its sub-cellular structures </a:t>
            </a:r>
            <a:r>
              <a:rPr lang="en-GB" sz="2400" dirty="0">
                <a:latin typeface="Century Gothic" panose="020B0502020202020204" pitchFamily="34" charset="0"/>
              </a:rPr>
              <a:t>and </a:t>
            </a:r>
            <a:r>
              <a:rPr lang="en-GB" sz="2400" b="1" dirty="0">
                <a:latin typeface="Century Gothic" panose="020B0502020202020204" pitchFamily="34" charset="0"/>
              </a:rPr>
              <a:t>DNA</a:t>
            </a:r>
            <a:r>
              <a:rPr lang="en-GB" sz="2400" dirty="0">
                <a:latin typeface="Century Gothic" panose="020B0502020202020204" pitchFamily="34" charset="0"/>
              </a:rPr>
              <a:t>, before it splits in two</a:t>
            </a:r>
          </a:p>
          <a:p>
            <a:endParaRPr lang="en-GB" sz="2400" dirty="0">
              <a:latin typeface="Century Gothic" panose="020B0502020202020204" pitchFamily="34" charset="0"/>
            </a:endParaRPr>
          </a:p>
        </p:txBody>
      </p:sp>
      <p:pic>
        <p:nvPicPr>
          <p:cNvPr id="1026" name="Picture 2">
            <a:extLst>
              <a:ext uri="{FF2B5EF4-FFF2-40B4-BE49-F238E27FC236}">
                <a16:creationId xmlns:a16="http://schemas.microsoft.com/office/drawing/2014/main" id="{9DDBEF85-C7DC-A64C-ACFC-D8299A5A30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0258" y="4132276"/>
            <a:ext cx="7353742" cy="267492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B8C5FBCD-1CEF-4F4D-AB6F-EA0985A7FDAC}"/>
              </a:ext>
            </a:extLst>
          </p:cNvPr>
          <p:cNvSpPr txBox="1"/>
          <p:nvPr/>
        </p:nvSpPr>
        <p:spPr>
          <a:xfrm>
            <a:off x="2463800" y="5934704"/>
            <a:ext cx="1600200" cy="646331"/>
          </a:xfrm>
          <a:prstGeom prst="rect">
            <a:avLst/>
          </a:prstGeom>
          <a:solidFill>
            <a:schemeClr val="bg1"/>
          </a:solidFill>
        </p:spPr>
        <p:txBody>
          <a:bodyPr wrap="square" rtlCol="0">
            <a:spAutoFit/>
          </a:bodyPr>
          <a:lstStyle/>
          <a:p>
            <a:r>
              <a:rPr lang="en-GB" dirty="0"/>
              <a:t>DNA replication</a:t>
            </a:r>
          </a:p>
        </p:txBody>
      </p:sp>
      <p:pic>
        <p:nvPicPr>
          <p:cNvPr id="6" name="Picture 5">
            <a:extLst>
              <a:ext uri="{FF2B5EF4-FFF2-40B4-BE49-F238E27FC236}">
                <a16:creationId xmlns:a16="http://schemas.microsoft.com/office/drawing/2014/main" id="{680A84E7-3E93-C144-84E3-5E714278103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06700" y="5547361"/>
            <a:ext cx="728980" cy="403006"/>
          </a:xfrm>
          <a:prstGeom prst="rect">
            <a:avLst/>
          </a:prstGeom>
        </p:spPr>
      </p:pic>
      <p:pic>
        <p:nvPicPr>
          <p:cNvPr id="10" name="Picture 9">
            <a:extLst>
              <a:ext uri="{FF2B5EF4-FFF2-40B4-BE49-F238E27FC236}">
                <a16:creationId xmlns:a16="http://schemas.microsoft.com/office/drawing/2014/main" id="{4D76B7D6-CE49-414E-AE2D-0E39114D927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05420" y="5253998"/>
            <a:ext cx="1564640" cy="403006"/>
          </a:xfrm>
          <a:prstGeom prst="rect">
            <a:avLst/>
          </a:prstGeom>
        </p:spPr>
      </p:pic>
      <p:sp>
        <p:nvSpPr>
          <p:cNvPr id="12" name="TextBox 11">
            <a:extLst>
              <a:ext uri="{FF2B5EF4-FFF2-40B4-BE49-F238E27FC236}">
                <a16:creationId xmlns:a16="http://schemas.microsoft.com/office/drawing/2014/main" id="{83C23570-A893-D446-907A-5F3ACB6AC996}"/>
              </a:ext>
            </a:extLst>
          </p:cNvPr>
          <p:cNvSpPr txBox="1"/>
          <p:nvPr/>
        </p:nvSpPr>
        <p:spPr>
          <a:xfrm>
            <a:off x="5956680" y="6396369"/>
            <a:ext cx="1053720" cy="369332"/>
          </a:xfrm>
          <a:prstGeom prst="rect">
            <a:avLst/>
          </a:prstGeom>
          <a:solidFill>
            <a:schemeClr val="bg1"/>
          </a:solidFill>
        </p:spPr>
        <p:txBody>
          <a:bodyPr wrap="square" rtlCol="0">
            <a:spAutoFit/>
          </a:bodyPr>
          <a:lstStyle/>
          <a:p>
            <a:r>
              <a:rPr lang="en-GB" dirty="0"/>
              <a:t>Mitosis</a:t>
            </a:r>
          </a:p>
        </p:txBody>
      </p:sp>
      <p:sp>
        <p:nvSpPr>
          <p:cNvPr id="13" name="TextBox 12">
            <a:extLst>
              <a:ext uri="{FF2B5EF4-FFF2-40B4-BE49-F238E27FC236}">
                <a16:creationId xmlns:a16="http://schemas.microsoft.com/office/drawing/2014/main" id="{1BD4C364-7DD4-ED4E-BE0E-DC8162E76008}"/>
              </a:ext>
            </a:extLst>
          </p:cNvPr>
          <p:cNvSpPr txBox="1"/>
          <p:nvPr/>
        </p:nvSpPr>
        <p:spPr>
          <a:xfrm>
            <a:off x="7970010" y="5287672"/>
            <a:ext cx="2424248" cy="369332"/>
          </a:xfrm>
          <a:prstGeom prst="rect">
            <a:avLst/>
          </a:prstGeom>
          <a:solidFill>
            <a:schemeClr val="bg1"/>
          </a:solidFill>
        </p:spPr>
        <p:txBody>
          <a:bodyPr wrap="square" rtlCol="0">
            <a:spAutoFit/>
          </a:bodyPr>
          <a:lstStyle/>
          <a:p>
            <a:r>
              <a:rPr lang="en-GB" dirty="0"/>
              <a:t>Two diploid cells</a:t>
            </a:r>
          </a:p>
        </p:txBody>
      </p:sp>
    </p:spTree>
    <p:extLst>
      <p:ext uri="{BB962C8B-B14F-4D97-AF65-F5344CB8AC3E}">
        <p14:creationId xmlns:p14="http://schemas.microsoft.com/office/powerpoint/2010/main" val="4432626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dirty="0">
                <a:latin typeface="Century Gothic" panose="020B0502020202020204" pitchFamily="34" charset="0"/>
              </a:rPr>
              <a:t>Cell Division</a:t>
            </a:r>
          </a:p>
        </p:txBody>
      </p:sp>
      <p:sp>
        <p:nvSpPr>
          <p:cNvPr id="21" name="TextBox 20">
            <a:extLst>
              <a:ext uri="{FF2B5EF4-FFF2-40B4-BE49-F238E27FC236}">
                <a16:creationId xmlns:a16="http://schemas.microsoft.com/office/drawing/2014/main" id="{43E3846C-229F-3841-8E97-9C15D333A0D9}"/>
              </a:ext>
            </a:extLst>
          </p:cNvPr>
          <p:cNvSpPr txBox="1"/>
          <p:nvPr/>
        </p:nvSpPr>
        <p:spPr>
          <a:xfrm>
            <a:off x="540000" y="1194323"/>
            <a:ext cx="10369742" cy="2585323"/>
          </a:xfrm>
          <a:prstGeom prst="rect">
            <a:avLst/>
          </a:prstGeom>
          <a:noFill/>
        </p:spPr>
        <p:txBody>
          <a:bodyPr wrap="square" lIns="0" tIns="0" rIns="0" bIns="0" rtlCol="0">
            <a:spAutoFit/>
          </a:bodyPr>
          <a:lstStyle/>
          <a:p>
            <a:r>
              <a:rPr lang="en-GB" sz="2400" dirty="0">
                <a:latin typeface="Century Gothic" panose="020B0502020202020204" pitchFamily="34" charset="0"/>
              </a:rPr>
              <a:t>After the growth phase where DNA has been replicated the </a:t>
            </a:r>
            <a:r>
              <a:rPr lang="en-GB" sz="2400" b="1" dirty="0">
                <a:latin typeface="Century Gothic" panose="020B0502020202020204" pitchFamily="34" charset="0"/>
              </a:rPr>
              <a:t>chromosomes</a:t>
            </a:r>
            <a:r>
              <a:rPr lang="en-GB" sz="2400" dirty="0">
                <a:latin typeface="Century Gothic" panose="020B0502020202020204" pitchFamily="34" charset="0"/>
              </a:rPr>
              <a:t> are </a:t>
            </a:r>
            <a:r>
              <a:rPr lang="en-GB" sz="2400" b="1" dirty="0">
                <a:latin typeface="Century Gothic" panose="020B0502020202020204" pitchFamily="34" charset="0"/>
              </a:rPr>
              <a:t>pulled apart </a:t>
            </a:r>
            <a:r>
              <a:rPr lang="en-GB" sz="2400" dirty="0">
                <a:latin typeface="Century Gothic" panose="020B0502020202020204" pitchFamily="34" charset="0"/>
              </a:rPr>
              <a:t>to separate ends of the cell, ready for division</a:t>
            </a:r>
          </a:p>
          <a:p>
            <a:endParaRPr lang="en-GB" sz="2400" dirty="0">
              <a:latin typeface="Century Gothic" panose="020B0502020202020204" pitchFamily="34" charset="0"/>
            </a:endParaRPr>
          </a:p>
          <a:p>
            <a:r>
              <a:rPr lang="en-GB" sz="2400" dirty="0">
                <a:latin typeface="Century Gothic" panose="020B0502020202020204" pitchFamily="34" charset="0"/>
              </a:rPr>
              <a:t>The final part of the cell cycle is the splitting of the </a:t>
            </a:r>
            <a:r>
              <a:rPr lang="en-GB" sz="2400" b="1" dirty="0">
                <a:latin typeface="Century Gothic" panose="020B0502020202020204" pitchFamily="34" charset="0"/>
              </a:rPr>
              <a:t>cell membrane</a:t>
            </a:r>
            <a:r>
              <a:rPr lang="en-GB" sz="2400" dirty="0">
                <a:latin typeface="Century Gothic" panose="020B0502020202020204" pitchFamily="34" charset="0"/>
              </a:rPr>
              <a:t> to produce </a:t>
            </a:r>
            <a:r>
              <a:rPr lang="en-GB" sz="2400" b="1" dirty="0">
                <a:latin typeface="Century Gothic" panose="020B0502020202020204" pitchFamily="34" charset="0"/>
              </a:rPr>
              <a:t>two identical cells</a:t>
            </a:r>
          </a:p>
          <a:p>
            <a:endParaRPr lang="en-GB" sz="2400" dirty="0">
              <a:latin typeface="Century Gothic" panose="020B0502020202020204" pitchFamily="34" charset="0"/>
            </a:endParaRPr>
          </a:p>
        </p:txBody>
      </p:sp>
      <p:pic>
        <p:nvPicPr>
          <p:cNvPr id="5" name="Picture 2">
            <a:extLst>
              <a:ext uri="{FF2B5EF4-FFF2-40B4-BE49-F238E27FC236}">
                <a16:creationId xmlns:a16="http://schemas.microsoft.com/office/drawing/2014/main" id="{3EB3FE51-7B3B-3441-A254-402BC7C94F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1218" y="3779646"/>
            <a:ext cx="7353742" cy="2674924"/>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1AB90B0A-2A92-B145-9DD6-93BAB3D9C7FB}"/>
              </a:ext>
            </a:extLst>
          </p:cNvPr>
          <p:cNvSpPr txBox="1"/>
          <p:nvPr/>
        </p:nvSpPr>
        <p:spPr>
          <a:xfrm>
            <a:off x="2524760" y="5582074"/>
            <a:ext cx="1600200" cy="646331"/>
          </a:xfrm>
          <a:prstGeom prst="rect">
            <a:avLst/>
          </a:prstGeom>
          <a:solidFill>
            <a:schemeClr val="bg1"/>
          </a:solidFill>
        </p:spPr>
        <p:txBody>
          <a:bodyPr wrap="square" rtlCol="0">
            <a:spAutoFit/>
          </a:bodyPr>
          <a:lstStyle/>
          <a:p>
            <a:r>
              <a:rPr lang="en-GB" dirty="0"/>
              <a:t>DNA replication</a:t>
            </a:r>
          </a:p>
        </p:txBody>
      </p:sp>
      <p:pic>
        <p:nvPicPr>
          <p:cNvPr id="7" name="Picture 6">
            <a:extLst>
              <a:ext uri="{FF2B5EF4-FFF2-40B4-BE49-F238E27FC236}">
                <a16:creationId xmlns:a16="http://schemas.microsoft.com/office/drawing/2014/main" id="{9CFE7807-E601-C942-9394-4313FF08EC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67660" y="5194731"/>
            <a:ext cx="728980" cy="403006"/>
          </a:xfrm>
          <a:prstGeom prst="rect">
            <a:avLst/>
          </a:prstGeom>
        </p:spPr>
      </p:pic>
      <p:pic>
        <p:nvPicPr>
          <p:cNvPr id="8" name="Picture 7">
            <a:extLst>
              <a:ext uri="{FF2B5EF4-FFF2-40B4-BE49-F238E27FC236}">
                <a16:creationId xmlns:a16="http://schemas.microsoft.com/office/drawing/2014/main" id="{AC3BE4E3-2C0A-0648-A0BE-218A4EB6540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66380" y="4901368"/>
            <a:ext cx="1564640" cy="403006"/>
          </a:xfrm>
          <a:prstGeom prst="rect">
            <a:avLst/>
          </a:prstGeom>
        </p:spPr>
      </p:pic>
      <p:sp>
        <p:nvSpPr>
          <p:cNvPr id="9" name="TextBox 8">
            <a:extLst>
              <a:ext uri="{FF2B5EF4-FFF2-40B4-BE49-F238E27FC236}">
                <a16:creationId xmlns:a16="http://schemas.microsoft.com/office/drawing/2014/main" id="{75A80D8D-CB6D-914B-9986-86C505C4506E}"/>
              </a:ext>
            </a:extLst>
          </p:cNvPr>
          <p:cNvSpPr txBox="1"/>
          <p:nvPr/>
        </p:nvSpPr>
        <p:spPr>
          <a:xfrm>
            <a:off x="6017640" y="6043739"/>
            <a:ext cx="1053720" cy="369332"/>
          </a:xfrm>
          <a:prstGeom prst="rect">
            <a:avLst/>
          </a:prstGeom>
          <a:solidFill>
            <a:schemeClr val="bg1"/>
          </a:solidFill>
        </p:spPr>
        <p:txBody>
          <a:bodyPr wrap="square" rtlCol="0">
            <a:spAutoFit/>
          </a:bodyPr>
          <a:lstStyle/>
          <a:p>
            <a:r>
              <a:rPr lang="en-GB" dirty="0"/>
              <a:t>Mitosis</a:t>
            </a:r>
          </a:p>
        </p:txBody>
      </p:sp>
      <p:sp>
        <p:nvSpPr>
          <p:cNvPr id="10" name="TextBox 9">
            <a:extLst>
              <a:ext uri="{FF2B5EF4-FFF2-40B4-BE49-F238E27FC236}">
                <a16:creationId xmlns:a16="http://schemas.microsoft.com/office/drawing/2014/main" id="{31134158-0D93-1A42-8849-2269551CF2B1}"/>
              </a:ext>
            </a:extLst>
          </p:cNvPr>
          <p:cNvSpPr txBox="1"/>
          <p:nvPr/>
        </p:nvSpPr>
        <p:spPr>
          <a:xfrm>
            <a:off x="8030970" y="4935042"/>
            <a:ext cx="2424248" cy="369332"/>
          </a:xfrm>
          <a:prstGeom prst="rect">
            <a:avLst/>
          </a:prstGeom>
          <a:solidFill>
            <a:schemeClr val="bg1"/>
          </a:solidFill>
        </p:spPr>
        <p:txBody>
          <a:bodyPr wrap="square" rtlCol="0">
            <a:spAutoFit/>
          </a:bodyPr>
          <a:lstStyle/>
          <a:p>
            <a:r>
              <a:rPr lang="en-GB" dirty="0"/>
              <a:t>Two diploid cells</a:t>
            </a:r>
          </a:p>
        </p:txBody>
      </p:sp>
    </p:spTree>
    <p:extLst>
      <p:ext uri="{BB962C8B-B14F-4D97-AF65-F5344CB8AC3E}">
        <p14:creationId xmlns:p14="http://schemas.microsoft.com/office/powerpoint/2010/main" val="4028642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42263" y="834235"/>
            <a:ext cx="10607873" cy="6023765"/>
          </a:xfrm>
          <a:prstGeom prst="rect">
            <a:avLst/>
          </a:prstGeom>
          <a:noFill/>
        </p:spPr>
        <p:txBody>
          <a:bodyPr wrap="square" lIns="0" tIns="0" rIns="0" bIns="0" rtlCol="0">
            <a:spAutoFit/>
          </a:bodyPr>
          <a:lstStyle/>
          <a:p>
            <a:pPr>
              <a:lnSpc>
                <a:spcPct val="150000"/>
              </a:lnSpc>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Cell division with mitosis is used by multicellular organisms to reproduce asexually</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During mitosis DNA is replicated</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At the end of cell division with mitosis four identical cells are produced</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Cell division with mitosis can be used for growth and repair</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The cells produced at the end of cell division with mitosis have half the number of chromosomes as the original cell. </a:t>
            </a:r>
          </a:p>
          <a:p>
            <a:pPr>
              <a:lnSpc>
                <a:spcPct val="150000"/>
              </a:lnSpc>
            </a:pPr>
            <a:endParaRPr lang="en-GB" sz="2400" dirty="0">
              <a:latin typeface="Century Gothic" panose="020B0502020202020204" pitchFamily="34" charset="0"/>
            </a:endParaRPr>
          </a:p>
          <a:p>
            <a:pPr marL="457200" indent="-457200">
              <a:lnSpc>
                <a:spcPct val="150000"/>
              </a:lnSpc>
              <a:buAutoNum type="arabicPeriod"/>
            </a:pPr>
            <a:endParaRPr lang="en-GB" sz="2400" dirty="0">
              <a:latin typeface="Century Gothic" panose="020B0502020202020204" pitchFamily="34" charset="0"/>
            </a:endParaRPr>
          </a:p>
        </p:txBody>
      </p:sp>
      <p:sp>
        <p:nvSpPr>
          <p:cNvPr id="3" name="Rectangle 2"/>
          <p:cNvSpPr>
            <a:spLocks noChangeArrowheads="1"/>
          </p:cNvSpPr>
          <p:nvPr/>
        </p:nvSpPr>
        <p:spPr bwMode="auto">
          <a:xfrm>
            <a:off x="2423804" y="524175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dirty="0">
              <a:latin typeface="Century Gothic" panose="020B0502020202020204" pitchFamily="34" charset="0"/>
            </a:endParaRPr>
          </a:p>
        </p:txBody>
      </p:sp>
      <p:sp>
        <p:nvSpPr>
          <p:cNvPr id="5" name="Title 4">
            <a:extLst>
              <a:ext uri="{FF2B5EF4-FFF2-40B4-BE49-F238E27FC236}">
                <a16:creationId xmlns:a16="http://schemas.microsoft.com/office/drawing/2014/main" id="{4F26896D-E9CE-FB41-8393-122F34082D61}"/>
              </a:ext>
            </a:extLst>
          </p:cNvPr>
          <p:cNvSpPr>
            <a:spLocks noGrp="1"/>
          </p:cNvSpPr>
          <p:nvPr>
            <p:ph type="title"/>
          </p:nvPr>
        </p:nvSpPr>
        <p:spPr/>
        <p:txBody>
          <a:bodyPr>
            <a:normAutofit/>
          </a:bodyPr>
          <a:lstStyle/>
          <a:p>
            <a:pPr>
              <a:lnSpc>
                <a:spcPct val="150000"/>
              </a:lnSpc>
            </a:pPr>
            <a:r>
              <a:rPr lang="en-GB" sz="2800" dirty="0">
                <a:latin typeface="Century Gothic" panose="020B0502020202020204" pitchFamily="34" charset="0"/>
              </a:rPr>
              <a:t>Determine whether each statement is true or false.</a:t>
            </a:r>
          </a:p>
        </p:txBody>
      </p:sp>
      <p:sp>
        <p:nvSpPr>
          <p:cNvPr id="11" name="Rectangle 10">
            <a:extLst>
              <a:ext uri="{FF2B5EF4-FFF2-40B4-BE49-F238E27FC236}">
                <a16:creationId xmlns:a16="http://schemas.microsoft.com/office/drawing/2014/main" id="{A3033D93-8B84-1446-9DA2-FDBE0BF83F1B}"/>
              </a:ext>
            </a:extLst>
          </p:cNvPr>
          <p:cNvSpPr/>
          <p:nvPr/>
        </p:nvSpPr>
        <p:spPr>
          <a:xfrm>
            <a:off x="9792082" y="1396821"/>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p>
        </p:txBody>
      </p:sp>
      <p:sp>
        <p:nvSpPr>
          <p:cNvPr id="14" name="Rectangle 13">
            <a:extLst>
              <a:ext uri="{FF2B5EF4-FFF2-40B4-BE49-F238E27FC236}">
                <a16:creationId xmlns:a16="http://schemas.microsoft.com/office/drawing/2014/main" id="{4064BA21-CE07-274C-BE54-64A10E410B98}"/>
              </a:ext>
            </a:extLst>
          </p:cNvPr>
          <p:cNvSpPr/>
          <p:nvPr/>
        </p:nvSpPr>
        <p:spPr>
          <a:xfrm>
            <a:off x="5769617" y="2493778"/>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p>
        </p:txBody>
      </p:sp>
      <p:sp>
        <p:nvSpPr>
          <p:cNvPr id="15" name="Rectangle 14">
            <a:extLst>
              <a:ext uri="{FF2B5EF4-FFF2-40B4-BE49-F238E27FC236}">
                <a16:creationId xmlns:a16="http://schemas.microsoft.com/office/drawing/2014/main" id="{BEBFE9AB-0324-2949-BF9D-29288D007F3E}"/>
              </a:ext>
            </a:extLst>
          </p:cNvPr>
          <p:cNvSpPr/>
          <p:nvPr/>
        </p:nvSpPr>
        <p:spPr>
          <a:xfrm>
            <a:off x="2493696" y="3574957"/>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p>
        </p:txBody>
      </p:sp>
      <p:sp>
        <p:nvSpPr>
          <p:cNvPr id="16" name="Rectangle 15">
            <a:extLst>
              <a:ext uri="{FF2B5EF4-FFF2-40B4-BE49-F238E27FC236}">
                <a16:creationId xmlns:a16="http://schemas.microsoft.com/office/drawing/2014/main" id="{03E29E0D-A4BB-E742-B80F-DD797D632CBD}"/>
              </a:ext>
            </a:extLst>
          </p:cNvPr>
          <p:cNvSpPr/>
          <p:nvPr/>
        </p:nvSpPr>
        <p:spPr>
          <a:xfrm>
            <a:off x="8030876" y="5402448"/>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p>
        </p:txBody>
      </p:sp>
      <p:sp>
        <p:nvSpPr>
          <p:cNvPr id="17" name="Rectangle 16">
            <a:extLst>
              <a:ext uri="{FF2B5EF4-FFF2-40B4-BE49-F238E27FC236}">
                <a16:creationId xmlns:a16="http://schemas.microsoft.com/office/drawing/2014/main" id="{7CA0386C-D325-5A4B-B667-3404DE4B9671}"/>
              </a:ext>
            </a:extLst>
          </p:cNvPr>
          <p:cNvSpPr/>
          <p:nvPr/>
        </p:nvSpPr>
        <p:spPr>
          <a:xfrm>
            <a:off x="9616342" y="4278719"/>
            <a:ext cx="609141"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True</a:t>
            </a:r>
          </a:p>
        </p:txBody>
      </p:sp>
    </p:spTree>
    <p:extLst>
      <p:ext uri="{BB962C8B-B14F-4D97-AF65-F5344CB8AC3E}">
        <p14:creationId xmlns:p14="http://schemas.microsoft.com/office/powerpoint/2010/main" val="1858062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5" grpId="0"/>
      <p:bldP spid="16" grpId="0"/>
      <p:bldP spid="17" grpId="0"/>
    </p:bld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
        <AccountId xsi:nil="true"/>
        <AccountType/>
      </UserInfo>
    </SharedWithUsers>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C8B34CAC-E4EB-41CD-82B1-7135CE96D796}">
  <ds:schemaRefs>
    <ds:schemaRef ds:uri="http://schemas.microsoft.com/sharepoint/v3/contenttype/forms"/>
  </ds:schemaRefs>
</ds:datastoreItem>
</file>

<file path=customXml/itemProps2.xml><?xml version="1.0" encoding="utf-8"?>
<ds:datastoreItem xmlns:ds="http://schemas.openxmlformats.org/officeDocument/2006/customXml" ds:itemID="{133DF2C5-96E6-4CEB-AD83-6D6F6F708F5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75CE0EA-A2DC-4FD1-B20A-B88650DD7893}">
  <ds:schemaRefs>
    <ds:schemaRef ds:uri="e7f29ac3-c74a-46a7-9e80-ec6458dc319f"/>
    <ds:schemaRef ds:uri="http://purl.org/dc/dcmitype/"/>
    <ds:schemaRef ds:uri="http://schemas.microsoft.com/office/infopath/2007/PartnerControls"/>
    <ds:schemaRef ds:uri="http://schemas.microsoft.com/office/2006/documentManagement/types"/>
    <ds:schemaRef ds:uri="http://purl.org/dc/terms/"/>
    <ds:schemaRef ds:uri="9dd66dd2-dc2f-4e10-8286-f1da66314693"/>
    <ds:schemaRef ds:uri="http://purl.org/dc/elements/1.1/"/>
    <ds:schemaRef ds:uri="http://schemas.openxmlformats.org/package/2006/metadata/core-properties"/>
    <ds:schemaRef ds:uri="http://schemas.microsoft.com/office/2006/metadata/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509</TotalTime>
  <Words>4890</Words>
  <Application>Microsoft Macintosh PowerPoint</Application>
  <PresentationFormat>Widescreen</PresentationFormat>
  <Paragraphs>402</Paragraphs>
  <Slides>19</Slides>
  <Notes>18</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Century Gothic</vt:lpstr>
      <vt:lpstr>Georgia</vt:lpstr>
      <vt:lpstr>Wingdings</vt:lpstr>
      <vt:lpstr>B2.2.11 Feedback lesson</vt:lpstr>
      <vt:lpstr>Making this resource work for you</vt:lpstr>
      <vt:lpstr>Cell Division</vt:lpstr>
      <vt:lpstr>B3.1.12</vt:lpstr>
      <vt:lpstr>PowerPoint Presentation</vt:lpstr>
      <vt:lpstr>This is the fix-it portion of the lesson</vt:lpstr>
      <vt:lpstr>PowerPoint Presentation</vt:lpstr>
      <vt:lpstr>Cell Division</vt:lpstr>
      <vt:lpstr>Cell Division</vt:lpstr>
      <vt:lpstr>Determine whether each statement is true or false.</vt:lpstr>
      <vt:lpstr>Which statements do you agree with?</vt:lpstr>
      <vt:lpstr>Drill</vt:lpstr>
      <vt:lpstr>Drill answers</vt:lpstr>
      <vt:lpstr>I: Describe to recall facts, events or processes in an accurate way</vt:lpstr>
      <vt:lpstr>We: Describe to recall facts, events or processes in an accurate way</vt:lpstr>
      <vt:lpstr>You: Describe to recall facts, events or processes in an accurate way</vt:lpstr>
      <vt:lpstr>Demonstration: Investigating mitosis in allium root tip squash</vt:lpstr>
      <vt:lpstr>Cell Division</vt:lpstr>
      <vt:lpstr>Answer the questions below.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this resource work for you</dc:title>
  <dc:creator>Joanna Scouler</dc:creator>
  <cp:lastModifiedBy>Joanna Scouler</cp:lastModifiedBy>
  <cp:revision>80</cp:revision>
  <dcterms:created xsi:type="dcterms:W3CDTF">2020-07-20T15:05:12Z</dcterms:created>
  <dcterms:modified xsi:type="dcterms:W3CDTF">2024-04-12T12:20:21Z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76074400</vt:r8>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_ExtendedDescription">
    <vt:lpwstr/>
  </property>
  <property fmtid="{D5CDD505-2E9C-101B-9397-08002B2CF9AE}" pid="8" name="MediaServiceImageTags">
    <vt:lpwstr/>
  </property>
</Properties>
</file>

<file path=docProps/thumbnail.jpeg>
</file>